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6.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8" r:id="rId3"/>
    <p:sldMasterId id="2147483676" r:id="rId4"/>
    <p:sldMasterId id="2147483684" r:id="rId5"/>
    <p:sldMasterId id="2147483692" r:id="rId6"/>
    <p:sldMasterId id="2147483700" r:id="rId7"/>
  </p:sldMasterIdLst>
  <p:notesMasterIdLst>
    <p:notesMasterId r:id="rId15"/>
  </p:notesMasterIdLst>
  <p:sldIdLst>
    <p:sldId id="256" r:id="rId8"/>
    <p:sldId id="259" r:id="rId9"/>
    <p:sldId id="260" r:id="rId10"/>
    <p:sldId id="261" r:id="rId11"/>
    <p:sldId id="263" r:id="rId12"/>
    <p:sldId id="262" r:id="rId13"/>
    <p:sldId id="25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E1B016-1FF4-45C5-9492-AA62D5131DAD}"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ru-RU"/>
        </a:p>
      </dgm:t>
    </dgm:pt>
    <dgm:pt modelId="{AEDDEF4D-C49D-479B-98DE-5C77039CF552}">
      <dgm:prSet phldrT="[Текст]"/>
      <dgm:spPr>
        <a:solidFill>
          <a:srgbClr val="FF0000"/>
        </a:solidFill>
      </dgm:spPr>
      <dgm:t>
        <a:bodyPr/>
        <a:lstStyle/>
        <a:p>
          <a:r>
            <a:rPr lang="ru-RU" b="1" dirty="0" smtClean="0">
              <a:solidFill>
                <a:schemeClr val="bg1"/>
              </a:solidFill>
              <a:latin typeface="Century Gothic" panose="020B0502020202020204" pitchFamily="34" charset="0"/>
            </a:rPr>
            <a:t>Внутренняя оценка</a:t>
          </a:r>
          <a:endParaRPr lang="ru-RU" b="1" dirty="0">
            <a:solidFill>
              <a:schemeClr val="bg1"/>
            </a:solidFill>
            <a:latin typeface="Century Gothic" panose="020B0502020202020204" pitchFamily="34" charset="0"/>
          </a:endParaRPr>
        </a:p>
      </dgm:t>
    </dgm:pt>
    <dgm:pt modelId="{A7ECDDEA-28F6-4C2C-B6D4-7600B2A18B02}" type="parTrans" cxnId="{13AEFFBC-8736-492C-99B5-2BA7B6E2A643}">
      <dgm:prSet/>
      <dgm:spPr/>
      <dgm:t>
        <a:bodyPr/>
        <a:lstStyle/>
        <a:p>
          <a:endParaRPr lang="ru-RU">
            <a:solidFill>
              <a:schemeClr val="bg1"/>
            </a:solidFill>
            <a:latin typeface="Century Gothic" panose="020B0502020202020204" pitchFamily="34" charset="0"/>
          </a:endParaRPr>
        </a:p>
      </dgm:t>
    </dgm:pt>
    <dgm:pt modelId="{00D3B9DB-AB04-491C-96EC-2444D167FB0C}" type="sibTrans" cxnId="{13AEFFBC-8736-492C-99B5-2BA7B6E2A643}">
      <dgm:prSet/>
      <dgm:spPr/>
      <dgm:t>
        <a:bodyPr/>
        <a:lstStyle/>
        <a:p>
          <a:endParaRPr lang="ru-RU">
            <a:solidFill>
              <a:schemeClr val="bg1"/>
            </a:solidFill>
            <a:latin typeface="Century Gothic" panose="020B0502020202020204" pitchFamily="34" charset="0"/>
          </a:endParaRPr>
        </a:p>
      </dgm:t>
    </dgm:pt>
    <dgm:pt modelId="{DEEA65FD-CC33-4EE9-B969-3CB64754B516}">
      <dgm:prSet phldrT="[Текст]"/>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стартовая диагностика;</a:t>
          </a:r>
          <a:endParaRPr lang="ru-RU" dirty="0">
            <a:solidFill>
              <a:schemeClr val="bg1"/>
            </a:solidFill>
            <a:latin typeface="Century Gothic" panose="020B0502020202020204" pitchFamily="34" charset="0"/>
          </a:endParaRPr>
        </a:p>
      </dgm:t>
    </dgm:pt>
    <dgm:pt modelId="{EBC5AED5-A914-4E57-A597-D2418453DC0C}" type="parTrans" cxnId="{91BCA439-72B8-48FE-B720-9EF70B681AE3}">
      <dgm:prSet/>
      <dgm:spPr/>
      <dgm:t>
        <a:bodyPr/>
        <a:lstStyle/>
        <a:p>
          <a:endParaRPr lang="ru-RU">
            <a:solidFill>
              <a:schemeClr val="bg1"/>
            </a:solidFill>
            <a:latin typeface="Century Gothic" panose="020B0502020202020204" pitchFamily="34" charset="0"/>
          </a:endParaRPr>
        </a:p>
      </dgm:t>
    </dgm:pt>
    <dgm:pt modelId="{B72AC70F-EB2F-4EE9-9BFE-BACF6C83C7DD}" type="sibTrans" cxnId="{91BCA439-72B8-48FE-B720-9EF70B681AE3}">
      <dgm:prSet/>
      <dgm:spPr/>
      <dgm:t>
        <a:bodyPr/>
        <a:lstStyle/>
        <a:p>
          <a:endParaRPr lang="ru-RU">
            <a:solidFill>
              <a:schemeClr val="bg1"/>
            </a:solidFill>
            <a:latin typeface="Century Gothic" panose="020B0502020202020204" pitchFamily="34" charset="0"/>
          </a:endParaRPr>
        </a:p>
      </dgm:t>
    </dgm:pt>
    <dgm:pt modelId="{51FF88B9-76F0-4DE7-A513-B34134CB2C97}">
      <dgm:prSet phldrT="[Текст]"/>
      <dgm:spPr>
        <a:solidFill>
          <a:srgbClr val="FF0000"/>
        </a:solidFill>
      </dgm:spPr>
      <dgm:t>
        <a:bodyPr/>
        <a:lstStyle/>
        <a:p>
          <a:r>
            <a:rPr lang="ru-RU" b="1" dirty="0" smtClean="0">
              <a:solidFill>
                <a:schemeClr val="bg1"/>
              </a:solidFill>
              <a:latin typeface="Century Gothic" panose="020B0502020202020204" pitchFamily="34" charset="0"/>
            </a:rPr>
            <a:t>Внешняя оценка</a:t>
          </a:r>
          <a:endParaRPr lang="ru-RU" b="1" dirty="0">
            <a:solidFill>
              <a:schemeClr val="bg1"/>
            </a:solidFill>
            <a:latin typeface="Century Gothic" panose="020B0502020202020204" pitchFamily="34" charset="0"/>
          </a:endParaRPr>
        </a:p>
      </dgm:t>
    </dgm:pt>
    <dgm:pt modelId="{2DF33674-565F-4520-8930-56E9FE7FA5CC}" type="parTrans" cxnId="{B8FA57F1-6070-4111-9738-BD4F6E82A88F}">
      <dgm:prSet/>
      <dgm:spPr/>
      <dgm:t>
        <a:bodyPr/>
        <a:lstStyle/>
        <a:p>
          <a:endParaRPr lang="ru-RU">
            <a:solidFill>
              <a:schemeClr val="bg1"/>
            </a:solidFill>
            <a:latin typeface="Century Gothic" panose="020B0502020202020204" pitchFamily="34" charset="0"/>
          </a:endParaRPr>
        </a:p>
      </dgm:t>
    </dgm:pt>
    <dgm:pt modelId="{9F452C94-F9DB-4439-93B5-13337F2F7394}" type="sibTrans" cxnId="{B8FA57F1-6070-4111-9738-BD4F6E82A88F}">
      <dgm:prSet/>
      <dgm:spPr/>
      <dgm:t>
        <a:bodyPr/>
        <a:lstStyle/>
        <a:p>
          <a:endParaRPr lang="ru-RU">
            <a:solidFill>
              <a:schemeClr val="bg1"/>
            </a:solidFill>
            <a:latin typeface="Century Gothic" panose="020B0502020202020204" pitchFamily="34" charset="0"/>
          </a:endParaRPr>
        </a:p>
      </dgm:t>
    </dgm:pt>
    <dgm:pt modelId="{51E3847F-229B-4DEF-B473-9CD9DBC644F6}">
      <dgm:prSet phldrT="[Текст]"/>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государственная итоговая аттестация;</a:t>
          </a:r>
          <a:endParaRPr lang="ru-RU" dirty="0">
            <a:solidFill>
              <a:schemeClr val="bg1"/>
            </a:solidFill>
            <a:latin typeface="Century Gothic" panose="020B0502020202020204" pitchFamily="34" charset="0"/>
          </a:endParaRPr>
        </a:p>
      </dgm:t>
    </dgm:pt>
    <dgm:pt modelId="{C39BCF79-54D6-42AA-A8D9-DD36F2A8B7D4}" type="parTrans" cxnId="{A59F059E-456D-43D2-BEF9-FF43D5C40E96}">
      <dgm:prSet/>
      <dgm:spPr/>
      <dgm:t>
        <a:bodyPr/>
        <a:lstStyle/>
        <a:p>
          <a:endParaRPr lang="ru-RU">
            <a:solidFill>
              <a:schemeClr val="bg1"/>
            </a:solidFill>
            <a:latin typeface="Century Gothic" panose="020B0502020202020204" pitchFamily="34" charset="0"/>
          </a:endParaRPr>
        </a:p>
      </dgm:t>
    </dgm:pt>
    <dgm:pt modelId="{8CD51D4A-2EE3-4D0C-94DD-93521BDD2120}" type="sibTrans" cxnId="{A59F059E-456D-43D2-BEF9-FF43D5C40E96}">
      <dgm:prSet/>
      <dgm:spPr/>
      <dgm:t>
        <a:bodyPr/>
        <a:lstStyle/>
        <a:p>
          <a:endParaRPr lang="ru-RU">
            <a:solidFill>
              <a:schemeClr val="bg1"/>
            </a:solidFill>
            <a:latin typeface="Century Gothic" panose="020B0502020202020204" pitchFamily="34" charset="0"/>
          </a:endParaRPr>
        </a:p>
      </dgm:t>
    </dgm:pt>
    <dgm:pt modelId="{ECC40702-4B61-47F1-9A57-6B94A67FA03E}">
      <dgm:prSet/>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текущая и тематическая оценка;</a:t>
          </a:r>
          <a:endParaRPr lang="ru-RU" dirty="0">
            <a:solidFill>
              <a:schemeClr val="bg1"/>
            </a:solidFill>
            <a:latin typeface="Century Gothic" panose="020B0502020202020204" pitchFamily="34" charset="0"/>
          </a:endParaRPr>
        </a:p>
      </dgm:t>
    </dgm:pt>
    <dgm:pt modelId="{7613D159-7D70-443D-B7A4-4135D0F54084}" type="parTrans" cxnId="{FC16F5A7-D6E9-429D-A530-42A772B9C53F}">
      <dgm:prSet/>
      <dgm:spPr/>
      <dgm:t>
        <a:bodyPr/>
        <a:lstStyle/>
        <a:p>
          <a:endParaRPr lang="ru-RU">
            <a:solidFill>
              <a:schemeClr val="bg1"/>
            </a:solidFill>
            <a:latin typeface="Century Gothic" panose="020B0502020202020204" pitchFamily="34" charset="0"/>
          </a:endParaRPr>
        </a:p>
      </dgm:t>
    </dgm:pt>
    <dgm:pt modelId="{FBE1504F-CD31-4ABF-8CE7-B0FA3CBBC96A}" type="sibTrans" cxnId="{FC16F5A7-D6E9-429D-A530-42A772B9C53F}">
      <dgm:prSet/>
      <dgm:spPr/>
      <dgm:t>
        <a:bodyPr/>
        <a:lstStyle/>
        <a:p>
          <a:endParaRPr lang="ru-RU">
            <a:solidFill>
              <a:schemeClr val="bg1"/>
            </a:solidFill>
            <a:latin typeface="Century Gothic" panose="020B0502020202020204" pitchFamily="34" charset="0"/>
          </a:endParaRPr>
        </a:p>
      </dgm:t>
    </dgm:pt>
    <dgm:pt modelId="{C4B5F528-ED5A-4F85-A5D9-CE37B10414F5}">
      <dgm:prSet/>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портфолио;</a:t>
          </a:r>
          <a:endParaRPr lang="ru-RU" dirty="0">
            <a:solidFill>
              <a:schemeClr val="bg1"/>
            </a:solidFill>
            <a:latin typeface="Century Gothic" panose="020B0502020202020204" pitchFamily="34" charset="0"/>
          </a:endParaRPr>
        </a:p>
      </dgm:t>
    </dgm:pt>
    <dgm:pt modelId="{DB1F21B9-F808-47B9-91E7-A83376F7B9F8}" type="parTrans" cxnId="{27272054-6CCB-496E-86BD-0CCF99F2C5EB}">
      <dgm:prSet/>
      <dgm:spPr/>
      <dgm:t>
        <a:bodyPr/>
        <a:lstStyle/>
        <a:p>
          <a:endParaRPr lang="ru-RU">
            <a:solidFill>
              <a:schemeClr val="bg1"/>
            </a:solidFill>
            <a:latin typeface="Century Gothic" panose="020B0502020202020204" pitchFamily="34" charset="0"/>
          </a:endParaRPr>
        </a:p>
      </dgm:t>
    </dgm:pt>
    <dgm:pt modelId="{C3910A8A-6631-4630-AE43-25A621E4DE91}" type="sibTrans" cxnId="{27272054-6CCB-496E-86BD-0CCF99F2C5EB}">
      <dgm:prSet/>
      <dgm:spPr/>
      <dgm:t>
        <a:bodyPr/>
        <a:lstStyle/>
        <a:p>
          <a:endParaRPr lang="ru-RU">
            <a:solidFill>
              <a:schemeClr val="bg1"/>
            </a:solidFill>
            <a:latin typeface="Century Gothic" panose="020B0502020202020204" pitchFamily="34" charset="0"/>
          </a:endParaRPr>
        </a:p>
      </dgm:t>
    </dgm:pt>
    <dgm:pt modelId="{923D74D4-59B4-4473-8DCD-C5FD91943181}">
      <dgm:prSet/>
      <dgm:spPr>
        <a:solidFill>
          <a:schemeClr val="bg1">
            <a:lumMod val="65000"/>
            <a:alpha val="90000"/>
          </a:schemeClr>
        </a:solidFill>
      </dgm:spPr>
      <dgm:t>
        <a:bodyPr/>
        <a:lstStyle/>
        <a:p>
          <a:r>
            <a:rPr lang="ru-RU" dirty="0" err="1" smtClean="0">
              <a:solidFill>
                <a:schemeClr val="bg1"/>
              </a:solidFill>
              <a:latin typeface="Century Gothic" panose="020B0502020202020204" pitchFamily="34" charset="0"/>
            </a:rPr>
            <a:t>внутришкольный</a:t>
          </a:r>
          <a:r>
            <a:rPr lang="ru-RU" dirty="0" smtClean="0">
              <a:solidFill>
                <a:schemeClr val="bg1"/>
              </a:solidFill>
              <a:latin typeface="Century Gothic" panose="020B0502020202020204" pitchFamily="34" charset="0"/>
            </a:rPr>
            <a:t> мониторинг образовательных достижений;</a:t>
          </a:r>
          <a:endParaRPr lang="ru-RU" dirty="0">
            <a:solidFill>
              <a:schemeClr val="bg1"/>
            </a:solidFill>
            <a:latin typeface="Century Gothic" panose="020B0502020202020204" pitchFamily="34" charset="0"/>
          </a:endParaRPr>
        </a:p>
      </dgm:t>
    </dgm:pt>
    <dgm:pt modelId="{EC7138C5-ADC1-49E0-9128-A2C595E4F128}" type="parTrans" cxnId="{7CAE11D6-8547-4B12-85DF-0E3FDDBE75E9}">
      <dgm:prSet/>
      <dgm:spPr/>
      <dgm:t>
        <a:bodyPr/>
        <a:lstStyle/>
        <a:p>
          <a:endParaRPr lang="ru-RU">
            <a:solidFill>
              <a:schemeClr val="bg1"/>
            </a:solidFill>
            <a:latin typeface="Century Gothic" panose="020B0502020202020204" pitchFamily="34" charset="0"/>
          </a:endParaRPr>
        </a:p>
      </dgm:t>
    </dgm:pt>
    <dgm:pt modelId="{232D4DFA-3FBF-424A-B99D-92B07040BA5E}" type="sibTrans" cxnId="{7CAE11D6-8547-4B12-85DF-0E3FDDBE75E9}">
      <dgm:prSet/>
      <dgm:spPr/>
      <dgm:t>
        <a:bodyPr/>
        <a:lstStyle/>
        <a:p>
          <a:endParaRPr lang="ru-RU">
            <a:solidFill>
              <a:schemeClr val="bg1"/>
            </a:solidFill>
            <a:latin typeface="Century Gothic" panose="020B0502020202020204" pitchFamily="34" charset="0"/>
          </a:endParaRPr>
        </a:p>
      </dgm:t>
    </dgm:pt>
    <dgm:pt modelId="{35F9987D-E6C1-4BA1-86D6-3EA7B23C2F29}">
      <dgm:prSet/>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промежуточная и итоговая аттестация обучающихся</a:t>
          </a:r>
          <a:endParaRPr lang="ru-RU" dirty="0">
            <a:solidFill>
              <a:schemeClr val="bg1"/>
            </a:solidFill>
            <a:latin typeface="Century Gothic" panose="020B0502020202020204" pitchFamily="34" charset="0"/>
          </a:endParaRPr>
        </a:p>
      </dgm:t>
    </dgm:pt>
    <dgm:pt modelId="{FA83963B-2391-4DB7-9489-2966E902624F}" type="parTrans" cxnId="{7CFC22CB-444F-4686-BE0D-4A51179BD742}">
      <dgm:prSet/>
      <dgm:spPr/>
      <dgm:t>
        <a:bodyPr/>
        <a:lstStyle/>
        <a:p>
          <a:endParaRPr lang="ru-RU">
            <a:solidFill>
              <a:schemeClr val="bg1"/>
            </a:solidFill>
            <a:latin typeface="Century Gothic" panose="020B0502020202020204" pitchFamily="34" charset="0"/>
          </a:endParaRPr>
        </a:p>
      </dgm:t>
    </dgm:pt>
    <dgm:pt modelId="{42613104-E70D-42BB-8A02-11F2297416B0}" type="sibTrans" cxnId="{7CFC22CB-444F-4686-BE0D-4A51179BD742}">
      <dgm:prSet/>
      <dgm:spPr/>
      <dgm:t>
        <a:bodyPr/>
        <a:lstStyle/>
        <a:p>
          <a:endParaRPr lang="ru-RU">
            <a:solidFill>
              <a:schemeClr val="bg1"/>
            </a:solidFill>
            <a:latin typeface="Century Gothic" panose="020B0502020202020204" pitchFamily="34" charset="0"/>
          </a:endParaRPr>
        </a:p>
      </dgm:t>
    </dgm:pt>
    <dgm:pt modelId="{EC7CCA2D-D48B-4658-BAF2-DCFAE26380BF}">
      <dgm:prSet/>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независимая оценка качества образования и мониторинговые исследования муниципального, регионального и федерального уровней</a:t>
          </a:r>
          <a:endParaRPr lang="ru-RU" dirty="0">
            <a:solidFill>
              <a:schemeClr val="bg1"/>
            </a:solidFill>
            <a:latin typeface="Century Gothic" panose="020B0502020202020204" pitchFamily="34" charset="0"/>
          </a:endParaRPr>
        </a:p>
      </dgm:t>
    </dgm:pt>
    <dgm:pt modelId="{8F2EB8F7-E61A-4288-8C63-77B5479EE277}" type="parTrans" cxnId="{43CBAC76-F41A-4A01-BE44-D531F01A2386}">
      <dgm:prSet/>
      <dgm:spPr/>
      <dgm:t>
        <a:bodyPr/>
        <a:lstStyle/>
        <a:p>
          <a:endParaRPr lang="ru-RU">
            <a:solidFill>
              <a:schemeClr val="bg1"/>
            </a:solidFill>
            <a:latin typeface="Century Gothic" panose="020B0502020202020204" pitchFamily="34" charset="0"/>
          </a:endParaRPr>
        </a:p>
      </dgm:t>
    </dgm:pt>
    <dgm:pt modelId="{27BC3056-1AFA-4B95-971D-C4E9415ED4C6}" type="sibTrans" cxnId="{43CBAC76-F41A-4A01-BE44-D531F01A2386}">
      <dgm:prSet/>
      <dgm:spPr/>
      <dgm:t>
        <a:bodyPr/>
        <a:lstStyle/>
        <a:p>
          <a:endParaRPr lang="ru-RU">
            <a:solidFill>
              <a:schemeClr val="bg1"/>
            </a:solidFill>
            <a:latin typeface="Century Gothic" panose="020B0502020202020204" pitchFamily="34" charset="0"/>
          </a:endParaRPr>
        </a:p>
      </dgm:t>
    </dgm:pt>
    <dgm:pt modelId="{9A2A2300-3F05-4804-B105-24A0D5FEBC6D}">
      <dgm:prSet phldrT="[Текст]"/>
      <dgm:spPr>
        <a:solidFill>
          <a:schemeClr val="bg1">
            <a:lumMod val="65000"/>
            <a:alpha val="90000"/>
          </a:schemeClr>
        </a:solidFill>
      </dgm:spPr>
      <dgm:t>
        <a:bodyPr/>
        <a:lstStyle/>
        <a:p>
          <a:r>
            <a:rPr lang="ru-RU" dirty="0" smtClean="0">
              <a:solidFill>
                <a:schemeClr val="bg1"/>
              </a:solidFill>
              <a:latin typeface="Century Gothic" panose="020B0502020202020204" pitchFamily="34" charset="0"/>
            </a:rPr>
            <a:t>всероссийские проверочные работы;</a:t>
          </a:r>
          <a:endParaRPr lang="ru-RU" dirty="0">
            <a:solidFill>
              <a:schemeClr val="bg1"/>
            </a:solidFill>
            <a:latin typeface="Century Gothic" panose="020B0502020202020204" pitchFamily="34" charset="0"/>
          </a:endParaRPr>
        </a:p>
      </dgm:t>
    </dgm:pt>
    <dgm:pt modelId="{2CFF56FD-491D-4D91-ABB8-73212EB46A6B}" type="parTrans" cxnId="{E65E86B3-3FE8-4125-8F1B-FFC28353871B}">
      <dgm:prSet/>
      <dgm:spPr/>
      <dgm:t>
        <a:bodyPr/>
        <a:lstStyle/>
        <a:p>
          <a:endParaRPr lang="ru-RU">
            <a:solidFill>
              <a:schemeClr val="bg1"/>
            </a:solidFill>
            <a:latin typeface="Century Gothic" panose="020B0502020202020204" pitchFamily="34" charset="0"/>
          </a:endParaRPr>
        </a:p>
      </dgm:t>
    </dgm:pt>
    <dgm:pt modelId="{F5772D58-5D8A-4A83-B7BA-383414FE2579}" type="sibTrans" cxnId="{E65E86B3-3FE8-4125-8F1B-FFC28353871B}">
      <dgm:prSet/>
      <dgm:spPr/>
      <dgm:t>
        <a:bodyPr/>
        <a:lstStyle/>
        <a:p>
          <a:endParaRPr lang="ru-RU">
            <a:solidFill>
              <a:schemeClr val="bg1"/>
            </a:solidFill>
            <a:latin typeface="Century Gothic" panose="020B0502020202020204" pitchFamily="34" charset="0"/>
          </a:endParaRPr>
        </a:p>
      </dgm:t>
    </dgm:pt>
    <dgm:pt modelId="{A305DC38-49F7-47D9-A96C-A72278276952}" type="pres">
      <dgm:prSet presAssocID="{19E1B016-1FF4-45C5-9492-AA62D5131DAD}" presName="Name0" presStyleCnt="0">
        <dgm:presLayoutVars>
          <dgm:dir/>
          <dgm:animLvl val="lvl"/>
          <dgm:resizeHandles val="exact"/>
        </dgm:presLayoutVars>
      </dgm:prSet>
      <dgm:spPr/>
      <dgm:t>
        <a:bodyPr/>
        <a:lstStyle/>
        <a:p>
          <a:endParaRPr lang="ru-RU"/>
        </a:p>
      </dgm:t>
    </dgm:pt>
    <dgm:pt modelId="{4E171467-8F7C-4246-84F2-DF43C3D9DB56}" type="pres">
      <dgm:prSet presAssocID="{AEDDEF4D-C49D-479B-98DE-5C77039CF552}" presName="composite" presStyleCnt="0"/>
      <dgm:spPr/>
    </dgm:pt>
    <dgm:pt modelId="{CC829B51-2EF1-4B4B-B256-7133567857E3}" type="pres">
      <dgm:prSet presAssocID="{AEDDEF4D-C49D-479B-98DE-5C77039CF552}" presName="parTx" presStyleLbl="alignNode1" presStyleIdx="0" presStyleCnt="2">
        <dgm:presLayoutVars>
          <dgm:chMax val="0"/>
          <dgm:chPref val="0"/>
          <dgm:bulletEnabled val="1"/>
        </dgm:presLayoutVars>
      </dgm:prSet>
      <dgm:spPr/>
      <dgm:t>
        <a:bodyPr/>
        <a:lstStyle/>
        <a:p>
          <a:endParaRPr lang="ru-RU"/>
        </a:p>
      </dgm:t>
    </dgm:pt>
    <dgm:pt modelId="{539F99F4-EB21-4B41-9E91-4A16F18DA3F2}" type="pres">
      <dgm:prSet presAssocID="{AEDDEF4D-C49D-479B-98DE-5C77039CF552}" presName="desTx" presStyleLbl="alignAccFollowNode1" presStyleIdx="0" presStyleCnt="2">
        <dgm:presLayoutVars>
          <dgm:bulletEnabled val="1"/>
        </dgm:presLayoutVars>
      </dgm:prSet>
      <dgm:spPr/>
      <dgm:t>
        <a:bodyPr/>
        <a:lstStyle/>
        <a:p>
          <a:endParaRPr lang="ru-RU"/>
        </a:p>
      </dgm:t>
    </dgm:pt>
    <dgm:pt modelId="{997F3320-8DDA-4ECE-A108-D5DEC89192AC}" type="pres">
      <dgm:prSet presAssocID="{00D3B9DB-AB04-491C-96EC-2444D167FB0C}" presName="space" presStyleCnt="0"/>
      <dgm:spPr/>
    </dgm:pt>
    <dgm:pt modelId="{1B5230A9-22BC-44C0-B1B7-3095CC4CCA10}" type="pres">
      <dgm:prSet presAssocID="{51FF88B9-76F0-4DE7-A513-B34134CB2C97}" presName="composite" presStyleCnt="0"/>
      <dgm:spPr/>
    </dgm:pt>
    <dgm:pt modelId="{CE44CEEA-4036-4FCA-929B-B48D3DCC6695}" type="pres">
      <dgm:prSet presAssocID="{51FF88B9-76F0-4DE7-A513-B34134CB2C97}" presName="parTx" presStyleLbl="alignNode1" presStyleIdx="1" presStyleCnt="2">
        <dgm:presLayoutVars>
          <dgm:chMax val="0"/>
          <dgm:chPref val="0"/>
          <dgm:bulletEnabled val="1"/>
        </dgm:presLayoutVars>
      </dgm:prSet>
      <dgm:spPr/>
      <dgm:t>
        <a:bodyPr/>
        <a:lstStyle/>
        <a:p>
          <a:endParaRPr lang="ru-RU"/>
        </a:p>
      </dgm:t>
    </dgm:pt>
    <dgm:pt modelId="{5235F661-B261-4E3B-B477-CCB2A28C783B}" type="pres">
      <dgm:prSet presAssocID="{51FF88B9-76F0-4DE7-A513-B34134CB2C97}" presName="desTx" presStyleLbl="alignAccFollowNode1" presStyleIdx="1" presStyleCnt="2">
        <dgm:presLayoutVars>
          <dgm:bulletEnabled val="1"/>
        </dgm:presLayoutVars>
      </dgm:prSet>
      <dgm:spPr/>
      <dgm:t>
        <a:bodyPr/>
        <a:lstStyle/>
        <a:p>
          <a:endParaRPr lang="ru-RU"/>
        </a:p>
      </dgm:t>
    </dgm:pt>
  </dgm:ptLst>
  <dgm:cxnLst>
    <dgm:cxn modelId="{B8D9C438-ADE7-4D8A-97A3-EBD0E5EF0221}" type="presOf" srcId="{35F9987D-E6C1-4BA1-86D6-3EA7B23C2F29}" destId="{539F99F4-EB21-4B41-9E91-4A16F18DA3F2}" srcOrd="0" destOrd="4" presId="urn:microsoft.com/office/officeart/2005/8/layout/hList1"/>
    <dgm:cxn modelId="{F0DE5402-811D-4FB4-AAB2-157F2C140DA2}" type="presOf" srcId="{51E3847F-229B-4DEF-B473-9CD9DBC644F6}" destId="{5235F661-B261-4E3B-B477-CCB2A28C783B}" srcOrd="0" destOrd="0" presId="urn:microsoft.com/office/officeart/2005/8/layout/hList1"/>
    <dgm:cxn modelId="{43CBAC76-F41A-4A01-BE44-D531F01A2386}" srcId="{51FF88B9-76F0-4DE7-A513-B34134CB2C97}" destId="{EC7CCA2D-D48B-4658-BAF2-DCFAE26380BF}" srcOrd="2" destOrd="0" parTransId="{8F2EB8F7-E61A-4288-8C63-77B5479EE277}" sibTransId="{27BC3056-1AFA-4B95-971D-C4E9415ED4C6}"/>
    <dgm:cxn modelId="{13AEFFBC-8736-492C-99B5-2BA7B6E2A643}" srcId="{19E1B016-1FF4-45C5-9492-AA62D5131DAD}" destId="{AEDDEF4D-C49D-479B-98DE-5C77039CF552}" srcOrd="0" destOrd="0" parTransId="{A7ECDDEA-28F6-4C2C-B6D4-7600B2A18B02}" sibTransId="{00D3B9DB-AB04-491C-96EC-2444D167FB0C}"/>
    <dgm:cxn modelId="{F722422D-C4D9-462A-A227-16BC40B29CB6}" type="presOf" srcId="{9A2A2300-3F05-4804-B105-24A0D5FEBC6D}" destId="{5235F661-B261-4E3B-B477-CCB2A28C783B}" srcOrd="0" destOrd="1" presId="urn:microsoft.com/office/officeart/2005/8/layout/hList1"/>
    <dgm:cxn modelId="{91BCA439-72B8-48FE-B720-9EF70B681AE3}" srcId="{AEDDEF4D-C49D-479B-98DE-5C77039CF552}" destId="{DEEA65FD-CC33-4EE9-B969-3CB64754B516}" srcOrd="0" destOrd="0" parTransId="{EBC5AED5-A914-4E57-A597-D2418453DC0C}" sibTransId="{B72AC70F-EB2F-4EE9-9BFE-BACF6C83C7DD}"/>
    <dgm:cxn modelId="{78105C65-E8EB-4267-B3C4-6296783E40BC}" type="presOf" srcId="{C4B5F528-ED5A-4F85-A5D9-CE37B10414F5}" destId="{539F99F4-EB21-4B41-9E91-4A16F18DA3F2}" srcOrd="0" destOrd="2" presId="urn:microsoft.com/office/officeart/2005/8/layout/hList1"/>
    <dgm:cxn modelId="{99423F99-147C-422B-891D-4F2F9BED6DF3}" type="presOf" srcId="{923D74D4-59B4-4473-8DCD-C5FD91943181}" destId="{539F99F4-EB21-4B41-9E91-4A16F18DA3F2}" srcOrd="0" destOrd="3" presId="urn:microsoft.com/office/officeart/2005/8/layout/hList1"/>
    <dgm:cxn modelId="{7CAE11D6-8547-4B12-85DF-0E3FDDBE75E9}" srcId="{AEDDEF4D-C49D-479B-98DE-5C77039CF552}" destId="{923D74D4-59B4-4473-8DCD-C5FD91943181}" srcOrd="3" destOrd="0" parTransId="{EC7138C5-ADC1-49E0-9128-A2C595E4F128}" sibTransId="{232D4DFA-3FBF-424A-B99D-92B07040BA5E}"/>
    <dgm:cxn modelId="{33732988-0B26-4664-B9E3-BFFE8B681DEC}" type="presOf" srcId="{DEEA65FD-CC33-4EE9-B969-3CB64754B516}" destId="{539F99F4-EB21-4B41-9E91-4A16F18DA3F2}" srcOrd="0" destOrd="0" presId="urn:microsoft.com/office/officeart/2005/8/layout/hList1"/>
    <dgm:cxn modelId="{C4CC445C-26DA-46AA-BA0B-B70BE0FA1FFA}" type="presOf" srcId="{AEDDEF4D-C49D-479B-98DE-5C77039CF552}" destId="{CC829B51-2EF1-4B4B-B256-7133567857E3}" srcOrd="0" destOrd="0" presId="urn:microsoft.com/office/officeart/2005/8/layout/hList1"/>
    <dgm:cxn modelId="{7CFC22CB-444F-4686-BE0D-4A51179BD742}" srcId="{AEDDEF4D-C49D-479B-98DE-5C77039CF552}" destId="{35F9987D-E6C1-4BA1-86D6-3EA7B23C2F29}" srcOrd="4" destOrd="0" parTransId="{FA83963B-2391-4DB7-9489-2966E902624F}" sibTransId="{42613104-E70D-42BB-8A02-11F2297416B0}"/>
    <dgm:cxn modelId="{A59F059E-456D-43D2-BEF9-FF43D5C40E96}" srcId="{51FF88B9-76F0-4DE7-A513-B34134CB2C97}" destId="{51E3847F-229B-4DEF-B473-9CD9DBC644F6}" srcOrd="0" destOrd="0" parTransId="{C39BCF79-54D6-42AA-A8D9-DD36F2A8B7D4}" sibTransId="{8CD51D4A-2EE3-4D0C-94DD-93521BDD2120}"/>
    <dgm:cxn modelId="{5A612A5F-0B4A-42E4-873B-5714BA04483D}" type="presOf" srcId="{ECC40702-4B61-47F1-9A57-6B94A67FA03E}" destId="{539F99F4-EB21-4B41-9E91-4A16F18DA3F2}" srcOrd="0" destOrd="1" presId="urn:microsoft.com/office/officeart/2005/8/layout/hList1"/>
    <dgm:cxn modelId="{20A71EE8-CF12-48F4-909A-C7636FD45BF5}" type="presOf" srcId="{19E1B016-1FF4-45C5-9492-AA62D5131DAD}" destId="{A305DC38-49F7-47D9-A96C-A72278276952}" srcOrd="0" destOrd="0" presId="urn:microsoft.com/office/officeart/2005/8/layout/hList1"/>
    <dgm:cxn modelId="{B8FA57F1-6070-4111-9738-BD4F6E82A88F}" srcId="{19E1B016-1FF4-45C5-9492-AA62D5131DAD}" destId="{51FF88B9-76F0-4DE7-A513-B34134CB2C97}" srcOrd="1" destOrd="0" parTransId="{2DF33674-565F-4520-8930-56E9FE7FA5CC}" sibTransId="{9F452C94-F9DB-4439-93B5-13337F2F7394}"/>
    <dgm:cxn modelId="{FD95EDFB-D057-40C9-87C3-418542108955}" type="presOf" srcId="{EC7CCA2D-D48B-4658-BAF2-DCFAE26380BF}" destId="{5235F661-B261-4E3B-B477-CCB2A28C783B}" srcOrd="0" destOrd="2" presId="urn:microsoft.com/office/officeart/2005/8/layout/hList1"/>
    <dgm:cxn modelId="{FC16F5A7-D6E9-429D-A530-42A772B9C53F}" srcId="{AEDDEF4D-C49D-479B-98DE-5C77039CF552}" destId="{ECC40702-4B61-47F1-9A57-6B94A67FA03E}" srcOrd="1" destOrd="0" parTransId="{7613D159-7D70-443D-B7A4-4135D0F54084}" sibTransId="{FBE1504F-CD31-4ABF-8CE7-B0FA3CBBC96A}"/>
    <dgm:cxn modelId="{27272054-6CCB-496E-86BD-0CCF99F2C5EB}" srcId="{AEDDEF4D-C49D-479B-98DE-5C77039CF552}" destId="{C4B5F528-ED5A-4F85-A5D9-CE37B10414F5}" srcOrd="2" destOrd="0" parTransId="{DB1F21B9-F808-47B9-91E7-A83376F7B9F8}" sibTransId="{C3910A8A-6631-4630-AE43-25A621E4DE91}"/>
    <dgm:cxn modelId="{E65E86B3-3FE8-4125-8F1B-FFC28353871B}" srcId="{51FF88B9-76F0-4DE7-A513-B34134CB2C97}" destId="{9A2A2300-3F05-4804-B105-24A0D5FEBC6D}" srcOrd="1" destOrd="0" parTransId="{2CFF56FD-491D-4D91-ABB8-73212EB46A6B}" sibTransId="{F5772D58-5D8A-4A83-B7BA-383414FE2579}"/>
    <dgm:cxn modelId="{F6CD02F5-34A6-4C62-BC65-52CE8933BD39}" type="presOf" srcId="{51FF88B9-76F0-4DE7-A513-B34134CB2C97}" destId="{CE44CEEA-4036-4FCA-929B-B48D3DCC6695}" srcOrd="0" destOrd="0" presId="urn:microsoft.com/office/officeart/2005/8/layout/hList1"/>
    <dgm:cxn modelId="{3304020B-3D66-4D11-92C9-4EB14A033170}" type="presParOf" srcId="{A305DC38-49F7-47D9-A96C-A72278276952}" destId="{4E171467-8F7C-4246-84F2-DF43C3D9DB56}" srcOrd="0" destOrd="0" presId="urn:microsoft.com/office/officeart/2005/8/layout/hList1"/>
    <dgm:cxn modelId="{3BC9F931-0247-4BDF-862A-C769E80ACAA3}" type="presParOf" srcId="{4E171467-8F7C-4246-84F2-DF43C3D9DB56}" destId="{CC829B51-2EF1-4B4B-B256-7133567857E3}" srcOrd="0" destOrd="0" presId="urn:microsoft.com/office/officeart/2005/8/layout/hList1"/>
    <dgm:cxn modelId="{EBDE9E02-E303-4948-9BD0-5091430E8D7B}" type="presParOf" srcId="{4E171467-8F7C-4246-84F2-DF43C3D9DB56}" destId="{539F99F4-EB21-4B41-9E91-4A16F18DA3F2}" srcOrd="1" destOrd="0" presId="urn:microsoft.com/office/officeart/2005/8/layout/hList1"/>
    <dgm:cxn modelId="{FF2613E0-2E2F-4E1D-82A5-70F97EFD00E4}" type="presParOf" srcId="{A305DC38-49F7-47D9-A96C-A72278276952}" destId="{997F3320-8DDA-4ECE-A108-D5DEC89192AC}" srcOrd="1" destOrd="0" presId="urn:microsoft.com/office/officeart/2005/8/layout/hList1"/>
    <dgm:cxn modelId="{1A320F95-A75C-4320-8165-735DC70BF0AB}" type="presParOf" srcId="{A305DC38-49F7-47D9-A96C-A72278276952}" destId="{1B5230A9-22BC-44C0-B1B7-3095CC4CCA10}" srcOrd="2" destOrd="0" presId="urn:microsoft.com/office/officeart/2005/8/layout/hList1"/>
    <dgm:cxn modelId="{FA8E9A92-FFF6-4A9D-A152-9464924183F1}" type="presParOf" srcId="{1B5230A9-22BC-44C0-B1B7-3095CC4CCA10}" destId="{CE44CEEA-4036-4FCA-929B-B48D3DCC6695}" srcOrd="0" destOrd="0" presId="urn:microsoft.com/office/officeart/2005/8/layout/hList1"/>
    <dgm:cxn modelId="{27EA8071-14D0-4C62-9D2A-BFA2873A416C}" type="presParOf" srcId="{1B5230A9-22BC-44C0-B1B7-3095CC4CCA10}" destId="{5235F661-B261-4E3B-B477-CCB2A28C783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29B51-2EF1-4B4B-B256-7133567857E3}">
      <dsp:nvSpPr>
        <dsp:cNvPr id="0" name=""/>
        <dsp:cNvSpPr/>
      </dsp:nvSpPr>
      <dsp:spPr>
        <a:xfrm>
          <a:off x="42" y="112525"/>
          <a:ext cx="4037792" cy="662400"/>
        </a:xfrm>
        <a:prstGeom prst="rect">
          <a:avLst/>
        </a:prstGeom>
        <a:solidFill>
          <a:srgbClr val="FF0000"/>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ru-RU" sz="2300" b="1" kern="1200" dirty="0" smtClean="0">
              <a:solidFill>
                <a:schemeClr val="bg1"/>
              </a:solidFill>
              <a:latin typeface="Century Gothic" panose="020B0502020202020204" pitchFamily="34" charset="0"/>
            </a:rPr>
            <a:t>Внутренняя оценка</a:t>
          </a:r>
          <a:endParaRPr lang="ru-RU" sz="2300" b="1" kern="1200" dirty="0">
            <a:solidFill>
              <a:schemeClr val="bg1"/>
            </a:solidFill>
            <a:latin typeface="Century Gothic" panose="020B0502020202020204" pitchFamily="34" charset="0"/>
          </a:endParaRPr>
        </a:p>
      </dsp:txBody>
      <dsp:txXfrm>
        <a:off x="42" y="112525"/>
        <a:ext cx="4037792" cy="662400"/>
      </dsp:txXfrm>
    </dsp:sp>
    <dsp:sp modelId="{539F99F4-EB21-4B41-9E91-4A16F18DA3F2}">
      <dsp:nvSpPr>
        <dsp:cNvPr id="0" name=""/>
        <dsp:cNvSpPr/>
      </dsp:nvSpPr>
      <dsp:spPr>
        <a:xfrm>
          <a:off x="42" y="774925"/>
          <a:ext cx="4037792" cy="4297125"/>
        </a:xfrm>
        <a:prstGeom prst="rect">
          <a:avLst/>
        </a:prstGeom>
        <a:solidFill>
          <a:schemeClr val="bg1">
            <a:lumMod val="6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стартовая диагностика;</a:t>
          </a:r>
          <a:endParaRPr lang="ru-RU" sz="2300" kern="1200" dirty="0">
            <a:solidFill>
              <a:schemeClr val="bg1"/>
            </a:solidFill>
            <a:latin typeface="Century Gothic" panose="020B0502020202020204" pitchFamily="34" charset="0"/>
          </a:endParaRPr>
        </a:p>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текущая и тематическая оценка;</a:t>
          </a:r>
          <a:endParaRPr lang="ru-RU" sz="2300" kern="1200" dirty="0">
            <a:solidFill>
              <a:schemeClr val="bg1"/>
            </a:solidFill>
            <a:latin typeface="Century Gothic" panose="020B0502020202020204" pitchFamily="34" charset="0"/>
          </a:endParaRPr>
        </a:p>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портфолио;</a:t>
          </a:r>
          <a:endParaRPr lang="ru-RU" sz="2300" kern="1200" dirty="0">
            <a:solidFill>
              <a:schemeClr val="bg1"/>
            </a:solidFill>
            <a:latin typeface="Century Gothic" panose="020B0502020202020204" pitchFamily="34" charset="0"/>
          </a:endParaRPr>
        </a:p>
        <a:p>
          <a:pPr marL="228600" lvl="1" indent="-228600" algn="l" defTabSz="1022350">
            <a:lnSpc>
              <a:spcPct val="90000"/>
            </a:lnSpc>
            <a:spcBef>
              <a:spcPct val="0"/>
            </a:spcBef>
            <a:spcAft>
              <a:spcPct val="15000"/>
            </a:spcAft>
            <a:buChar char="••"/>
          </a:pPr>
          <a:r>
            <a:rPr lang="ru-RU" sz="2300" kern="1200" dirty="0" err="1" smtClean="0">
              <a:solidFill>
                <a:schemeClr val="bg1"/>
              </a:solidFill>
              <a:latin typeface="Century Gothic" panose="020B0502020202020204" pitchFamily="34" charset="0"/>
            </a:rPr>
            <a:t>внутришкольный</a:t>
          </a:r>
          <a:r>
            <a:rPr lang="ru-RU" sz="2300" kern="1200" dirty="0" smtClean="0">
              <a:solidFill>
                <a:schemeClr val="bg1"/>
              </a:solidFill>
              <a:latin typeface="Century Gothic" panose="020B0502020202020204" pitchFamily="34" charset="0"/>
            </a:rPr>
            <a:t> мониторинг образовательных достижений;</a:t>
          </a:r>
          <a:endParaRPr lang="ru-RU" sz="2300" kern="1200" dirty="0">
            <a:solidFill>
              <a:schemeClr val="bg1"/>
            </a:solidFill>
            <a:latin typeface="Century Gothic" panose="020B0502020202020204" pitchFamily="34" charset="0"/>
          </a:endParaRPr>
        </a:p>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промежуточная и итоговая аттестация обучающихся</a:t>
          </a:r>
          <a:endParaRPr lang="ru-RU" sz="2300" kern="1200" dirty="0">
            <a:solidFill>
              <a:schemeClr val="bg1"/>
            </a:solidFill>
            <a:latin typeface="Century Gothic" panose="020B0502020202020204" pitchFamily="34" charset="0"/>
          </a:endParaRPr>
        </a:p>
      </dsp:txBody>
      <dsp:txXfrm>
        <a:off x="42" y="774925"/>
        <a:ext cx="4037792" cy="4297125"/>
      </dsp:txXfrm>
    </dsp:sp>
    <dsp:sp modelId="{CE44CEEA-4036-4FCA-929B-B48D3DCC6695}">
      <dsp:nvSpPr>
        <dsp:cNvPr id="0" name=""/>
        <dsp:cNvSpPr/>
      </dsp:nvSpPr>
      <dsp:spPr>
        <a:xfrm>
          <a:off x="4603125" y="112525"/>
          <a:ext cx="4037792" cy="662400"/>
        </a:xfrm>
        <a:prstGeom prst="rect">
          <a:avLst/>
        </a:prstGeom>
        <a:solidFill>
          <a:srgbClr val="FF0000"/>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ru-RU" sz="2300" b="1" kern="1200" dirty="0" smtClean="0">
              <a:solidFill>
                <a:schemeClr val="bg1"/>
              </a:solidFill>
              <a:latin typeface="Century Gothic" panose="020B0502020202020204" pitchFamily="34" charset="0"/>
            </a:rPr>
            <a:t>Внешняя оценка</a:t>
          </a:r>
          <a:endParaRPr lang="ru-RU" sz="2300" b="1" kern="1200" dirty="0">
            <a:solidFill>
              <a:schemeClr val="bg1"/>
            </a:solidFill>
            <a:latin typeface="Century Gothic" panose="020B0502020202020204" pitchFamily="34" charset="0"/>
          </a:endParaRPr>
        </a:p>
      </dsp:txBody>
      <dsp:txXfrm>
        <a:off x="4603125" y="112525"/>
        <a:ext cx="4037792" cy="662400"/>
      </dsp:txXfrm>
    </dsp:sp>
    <dsp:sp modelId="{5235F661-B261-4E3B-B477-CCB2A28C783B}">
      <dsp:nvSpPr>
        <dsp:cNvPr id="0" name=""/>
        <dsp:cNvSpPr/>
      </dsp:nvSpPr>
      <dsp:spPr>
        <a:xfrm>
          <a:off x="4603125" y="774925"/>
          <a:ext cx="4037792" cy="4297125"/>
        </a:xfrm>
        <a:prstGeom prst="rect">
          <a:avLst/>
        </a:prstGeom>
        <a:solidFill>
          <a:schemeClr val="bg1">
            <a:lumMod val="6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государственная итоговая аттестация;</a:t>
          </a:r>
          <a:endParaRPr lang="ru-RU" sz="2300" kern="1200" dirty="0">
            <a:solidFill>
              <a:schemeClr val="bg1"/>
            </a:solidFill>
            <a:latin typeface="Century Gothic" panose="020B0502020202020204" pitchFamily="34" charset="0"/>
          </a:endParaRPr>
        </a:p>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всероссийские проверочные работы;</a:t>
          </a:r>
          <a:endParaRPr lang="ru-RU" sz="2300" kern="1200" dirty="0">
            <a:solidFill>
              <a:schemeClr val="bg1"/>
            </a:solidFill>
            <a:latin typeface="Century Gothic" panose="020B0502020202020204" pitchFamily="34" charset="0"/>
          </a:endParaRPr>
        </a:p>
        <a:p>
          <a:pPr marL="228600" lvl="1" indent="-228600" algn="l" defTabSz="1022350">
            <a:lnSpc>
              <a:spcPct val="90000"/>
            </a:lnSpc>
            <a:spcBef>
              <a:spcPct val="0"/>
            </a:spcBef>
            <a:spcAft>
              <a:spcPct val="15000"/>
            </a:spcAft>
            <a:buChar char="••"/>
          </a:pPr>
          <a:r>
            <a:rPr lang="ru-RU" sz="2300" kern="1200" dirty="0" smtClean="0">
              <a:solidFill>
                <a:schemeClr val="bg1"/>
              </a:solidFill>
              <a:latin typeface="Century Gothic" panose="020B0502020202020204" pitchFamily="34" charset="0"/>
            </a:rPr>
            <a:t>независимая оценка качества образования и мониторинговые исследования муниципального, регионального и федерального уровней</a:t>
          </a:r>
          <a:endParaRPr lang="ru-RU" sz="2300" kern="1200" dirty="0">
            <a:solidFill>
              <a:schemeClr val="bg1"/>
            </a:solidFill>
            <a:latin typeface="Century Gothic" panose="020B0502020202020204" pitchFamily="34" charset="0"/>
          </a:endParaRPr>
        </a:p>
      </dsp:txBody>
      <dsp:txXfrm>
        <a:off x="4603125" y="774925"/>
        <a:ext cx="4037792" cy="42971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E07C4-8928-440C-AA69-431A02961AAF}" type="datetimeFigureOut">
              <a:rPr lang="ru-RU" smtClean="0"/>
              <a:t>30.03.2023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10FD95-F621-43B7-8715-F7AB9813F992}" type="slidenum">
              <a:rPr lang="ru-RU" smtClean="0"/>
              <a:t>‹#›</a:t>
            </a:fld>
            <a:endParaRPr lang="ru-RU"/>
          </a:p>
        </p:txBody>
      </p:sp>
    </p:spTree>
    <p:extLst>
      <p:ext uri="{BB962C8B-B14F-4D97-AF65-F5344CB8AC3E}">
        <p14:creationId xmlns:p14="http://schemas.microsoft.com/office/powerpoint/2010/main" val="4118526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a:xfrm>
            <a:off x="3883852" y="8684752"/>
            <a:ext cx="2972547" cy="457786"/>
          </a:xfrm>
          <a:prstGeom prst="rect">
            <a:avLst/>
          </a:prstGeom>
        </p:spPr>
        <p:txBody>
          <a:bodyPr lIns="91439" tIns="45720" rIns="91439" bIns="45720"/>
          <a:lstStyle/>
          <a:p>
            <a:fld id="{B0452CF8-3AB1-4FEF-AEA0-523372ABA7BB}" type="slidenum">
              <a:rPr lang="ru-RU" smtClean="0"/>
              <a:pPr/>
              <a:t>2</a:t>
            </a:fld>
            <a:endParaRPr lang="ru-RU"/>
          </a:p>
        </p:txBody>
      </p:sp>
    </p:spTree>
    <p:extLst>
      <p:ext uri="{BB962C8B-B14F-4D97-AF65-F5344CB8AC3E}">
        <p14:creationId xmlns:p14="http://schemas.microsoft.com/office/powerpoint/2010/main" val="2429203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a:xfrm>
            <a:off x="3883852" y="8684752"/>
            <a:ext cx="2972547" cy="457786"/>
          </a:xfrm>
          <a:prstGeom prst="rect">
            <a:avLst/>
          </a:prstGeom>
        </p:spPr>
        <p:txBody>
          <a:bodyPr lIns="91439" tIns="45720" rIns="91439" bIns="45720"/>
          <a:lstStyle/>
          <a:p>
            <a:fld id="{B0452CF8-3AB1-4FEF-AEA0-523372ABA7BB}" type="slidenum">
              <a:rPr lang="ru-RU" smtClean="0"/>
              <a:pPr/>
              <a:t>3</a:t>
            </a:fld>
            <a:endParaRPr lang="ru-RU"/>
          </a:p>
        </p:txBody>
      </p:sp>
    </p:spTree>
    <p:extLst>
      <p:ext uri="{BB962C8B-B14F-4D97-AF65-F5344CB8AC3E}">
        <p14:creationId xmlns:p14="http://schemas.microsoft.com/office/powerpoint/2010/main" val="412406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a:xfrm>
            <a:off x="3883852" y="8684752"/>
            <a:ext cx="2972547" cy="457786"/>
          </a:xfrm>
          <a:prstGeom prst="rect">
            <a:avLst/>
          </a:prstGeom>
        </p:spPr>
        <p:txBody>
          <a:bodyPr lIns="91439" tIns="45720" rIns="91439" bIns="45720"/>
          <a:lstStyle/>
          <a:p>
            <a:fld id="{B0452CF8-3AB1-4FEF-AEA0-523372ABA7BB}" type="slidenum">
              <a:rPr lang="ru-RU" smtClean="0"/>
              <a:pPr/>
              <a:t>4</a:t>
            </a:fld>
            <a:endParaRPr lang="ru-RU"/>
          </a:p>
        </p:txBody>
      </p:sp>
    </p:spTree>
    <p:extLst>
      <p:ext uri="{BB962C8B-B14F-4D97-AF65-F5344CB8AC3E}">
        <p14:creationId xmlns:p14="http://schemas.microsoft.com/office/powerpoint/2010/main" val="1088621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a:xfrm>
            <a:off x="3883852" y="8684752"/>
            <a:ext cx="2972547" cy="457786"/>
          </a:xfrm>
          <a:prstGeom prst="rect">
            <a:avLst/>
          </a:prstGeom>
        </p:spPr>
        <p:txBody>
          <a:bodyPr lIns="91439" tIns="45720" rIns="91439" bIns="45720"/>
          <a:lstStyle/>
          <a:p>
            <a:fld id="{B0452CF8-3AB1-4FEF-AEA0-523372ABA7BB}" type="slidenum">
              <a:rPr lang="ru-RU" smtClean="0"/>
              <a:pPr/>
              <a:t>5</a:t>
            </a:fld>
            <a:endParaRPr lang="ru-RU"/>
          </a:p>
        </p:txBody>
      </p:sp>
    </p:spTree>
    <p:extLst>
      <p:ext uri="{BB962C8B-B14F-4D97-AF65-F5344CB8AC3E}">
        <p14:creationId xmlns:p14="http://schemas.microsoft.com/office/powerpoint/2010/main" val="4285540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a:xfrm>
            <a:off x="3883852" y="8684752"/>
            <a:ext cx="2972547" cy="457786"/>
          </a:xfrm>
          <a:prstGeom prst="rect">
            <a:avLst/>
          </a:prstGeom>
        </p:spPr>
        <p:txBody>
          <a:bodyPr lIns="91439" tIns="45720" rIns="91439" bIns="45720"/>
          <a:lstStyle/>
          <a:p>
            <a:fld id="{B0452CF8-3AB1-4FEF-AEA0-523372ABA7BB}" type="slidenum">
              <a:rPr lang="ru-RU" smtClean="0"/>
              <a:pPr/>
              <a:t>6</a:t>
            </a:fld>
            <a:endParaRPr lang="ru-RU"/>
          </a:p>
        </p:txBody>
      </p:sp>
    </p:spTree>
    <p:extLst>
      <p:ext uri="{BB962C8B-B14F-4D97-AF65-F5344CB8AC3E}">
        <p14:creationId xmlns:p14="http://schemas.microsoft.com/office/powerpoint/2010/main" val="4124063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a:xfrm>
            <a:off x="3883852" y="8684752"/>
            <a:ext cx="2972547" cy="457786"/>
          </a:xfrm>
          <a:prstGeom prst="rect">
            <a:avLst/>
          </a:prstGeom>
        </p:spPr>
        <p:txBody>
          <a:bodyPr lIns="91439" tIns="45720" rIns="91439" bIns="45720"/>
          <a:lstStyle/>
          <a:p>
            <a:fld id="{B0452CF8-3AB1-4FEF-AEA0-523372ABA7BB}" type="slidenum">
              <a:rPr lang="ru-RU" smtClean="0"/>
              <a:pPr/>
              <a:t>7</a:t>
            </a:fld>
            <a:endParaRPr lang="ru-RU"/>
          </a:p>
        </p:txBody>
      </p:sp>
    </p:spTree>
    <p:extLst>
      <p:ext uri="{BB962C8B-B14F-4D97-AF65-F5344CB8AC3E}">
        <p14:creationId xmlns:p14="http://schemas.microsoft.com/office/powerpoint/2010/main" val="3972545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50"/>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564F51F-9B61-4102-824A-93E797069EF6}" type="datetimeFigureOut">
              <a:rPr lang="ru-RU" smtClean="0"/>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3142591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64F51F-9B61-4102-824A-93E797069EF6}" type="datetimeFigureOut">
              <a:rPr lang="ru-RU" smtClean="0"/>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240860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0"/>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64F51F-9B61-4102-824A-93E797069EF6}" type="datetimeFigureOut">
              <a:rPr lang="ru-RU" smtClean="0"/>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1097799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wrap="square" lIns="91407" tIns="91407" rIns="91407" bIns="91407"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wrap="square" lIns="91407" tIns="91407" rIns="91407" bIns="91407" anchor="t" anchorCtr="0"/>
          <a:lstStyle>
            <a:lvl1pPr marL="457109" lvl="0" indent="-304739" rtl="0">
              <a:spcBef>
                <a:spcPts val="0"/>
              </a:spcBef>
              <a:spcAft>
                <a:spcPts val="0"/>
              </a:spcAft>
              <a:buSzPts val="1200"/>
              <a:buChar char="●"/>
              <a:defRPr sz="1200"/>
            </a:lvl1pPr>
            <a:lvl2pPr marL="914217" lvl="1" indent="-304739" rtl="0">
              <a:spcBef>
                <a:spcPts val="1599"/>
              </a:spcBef>
              <a:spcAft>
                <a:spcPts val="0"/>
              </a:spcAft>
              <a:buSzPts val="1200"/>
              <a:buChar char="○"/>
              <a:defRPr sz="1200"/>
            </a:lvl2pPr>
            <a:lvl3pPr marL="1371326" lvl="2" indent="-304739" rtl="0">
              <a:spcBef>
                <a:spcPts val="1599"/>
              </a:spcBef>
              <a:spcAft>
                <a:spcPts val="0"/>
              </a:spcAft>
              <a:buSzPts val="1200"/>
              <a:buChar char="■"/>
              <a:defRPr sz="1200"/>
            </a:lvl3pPr>
            <a:lvl4pPr marL="1828435" lvl="3" indent="-304739" rtl="0">
              <a:spcBef>
                <a:spcPts val="1599"/>
              </a:spcBef>
              <a:spcAft>
                <a:spcPts val="0"/>
              </a:spcAft>
              <a:buSzPts val="1200"/>
              <a:buChar char="●"/>
              <a:defRPr sz="1200"/>
            </a:lvl4pPr>
            <a:lvl5pPr marL="2285544" lvl="4" indent="-304739" rtl="0">
              <a:spcBef>
                <a:spcPts val="1599"/>
              </a:spcBef>
              <a:spcAft>
                <a:spcPts val="0"/>
              </a:spcAft>
              <a:buSzPts val="1200"/>
              <a:buChar char="○"/>
              <a:defRPr sz="1200"/>
            </a:lvl5pPr>
            <a:lvl6pPr marL="2742653" lvl="5" indent="-304739" rtl="0">
              <a:spcBef>
                <a:spcPts val="1599"/>
              </a:spcBef>
              <a:spcAft>
                <a:spcPts val="0"/>
              </a:spcAft>
              <a:buSzPts val="1200"/>
              <a:buChar char="■"/>
              <a:defRPr sz="1200"/>
            </a:lvl6pPr>
            <a:lvl7pPr marL="3199762" lvl="6" indent="-304739" rtl="0">
              <a:spcBef>
                <a:spcPts val="1599"/>
              </a:spcBef>
              <a:spcAft>
                <a:spcPts val="0"/>
              </a:spcAft>
              <a:buSzPts val="1200"/>
              <a:buChar char="●"/>
              <a:defRPr sz="1200"/>
            </a:lvl7pPr>
            <a:lvl8pPr marL="3656870" lvl="7" indent="-304739" rtl="0">
              <a:spcBef>
                <a:spcPts val="1599"/>
              </a:spcBef>
              <a:spcAft>
                <a:spcPts val="0"/>
              </a:spcAft>
              <a:buSzPts val="1200"/>
              <a:buChar char="○"/>
              <a:defRPr sz="1200"/>
            </a:lvl8pPr>
            <a:lvl9pPr marL="4113979" lvl="8" indent="-304739" rtl="0">
              <a:spcBef>
                <a:spcPts val="1599"/>
              </a:spcBef>
              <a:spcAft>
                <a:spcPts val="1599"/>
              </a:spcAft>
              <a:buSzPts val="1200"/>
              <a:buChar char="■"/>
              <a:defRPr sz="1200"/>
            </a:lvl9pPr>
          </a:lstStyle>
          <a:p>
            <a:endParaRPr/>
          </a:p>
        </p:txBody>
      </p:sp>
      <p:sp>
        <p:nvSpPr>
          <p:cNvPr id="31" name="Shape 31"/>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677302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wrap="square" lIns="91407" tIns="91407" rIns="91407" bIns="91407"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002916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wrap="square" lIns="91407" tIns="91407" rIns="91407" bIns="91407" anchor="ctr" anchorCtr="0">
            <a:noAutofit/>
          </a:bodyPr>
          <a:lstStyle/>
          <a:p>
            <a:endParaRPr sz="1400" kern="0">
              <a:solidFill>
                <a:srgbClr val="000000"/>
              </a:solidFill>
              <a:cs typeface="Arial"/>
              <a:sym typeface="Arial"/>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07" tIns="91407" rIns="91407" bIns="91407"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wrap="square" lIns="91407" tIns="91407" rIns="91407" bIns="91407"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1" y="965433"/>
            <a:ext cx="3837000" cy="4926800"/>
          </a:xfrm>
          <a:prstGeom prst="rect">
            <a:avLst/>
          </a:prstGeom>
        </p:spPr>
        <p:txBody>
          <a:bodyPr wrap="square" lIns="91407" tIns="91407" rIns="91407" bIns="91407" anchor="ctr" anchorCtr="0"/>
          <a:lstStyle>
            <a:lvl1pPr marL="457109" lvl="0" indent="-342832" rtl="0">
              <a:spcBef>
                <a:spcPts val="0"/>
              </a:spcBef>
              <a:spcAft>
                <a:spcPts val="0"/>
              </a:spcAft>
              <a:buSzPts val="1800"/>
              <a:buChar char="●"/>
              <a:defRPr/>
            </a:lvl1pPr>
            <a:lvl2pPr marL="914217" lvl="1" indent="-317437" rtl="0">
              <a:spcBef>
                <a:spcPts val="1599"/>
              </a:spcBef>
              <a:spcAft>
                <a:spcPts val="0"/>
              </a:spcAft>
              <a:buSzPts val="1400"/>
              <a:buChar char="○"/>
              <a:defRPr/>
            </a:lvl2pPr>
            <a:lvl3pPr marL="1371326" lvl="2" indent="-317437" rtl="0">
              <a:spcBef>
                <a:spcPts val="1599"/>
              </a:spcBef>
              <a:spcAft>
                <a:spcPts val="0"/>
              </a:spcAft>
              <a:buSzPts val="1400"/>
              <a:buChar char="■"/>
              <a:defRPr/>
            </a:lvl3pPr>
            <a:lvl4pPr marL="1828435" lvl="3" indent="-317437" rtl="0">
              <a:spcBef>
                <a:spcPts val="1599"/>
              </a:spcBef>
              <a:spcAft>
                <a:spcPts val="0"/>
              </a:spcAft>
              <a:buSzPts val="1400"/>
              <a:buChar char="●"/>
              <a:defRPr/>
            </a:lvl4pPr>
            <a:lvl5pPr marL="2285544" lvl="4" indent="-317437" rtl="0">
              <a:spcBef>
                <a:spcPts val="1599"/>
              </a:spcBef>
              <a:spcAft>
                <a:spcPts val="0"/>
              </a:spcAft>
              <a:buSzPts val="1400"/>
              <a:buChar char="○"/>
              <a:defRPr/>
            </a:lvl5pPr>
            <a:lvl6pPr marL="2742653" lvl="5" indent="-317437" rtl="0">
              <a:spcBef>
                <a:spcPts val="1599"/>
              </a:spcBef>
              <a:spcAft>
                <a:spcPts val="0"/>
              </a:spcAft>
              <a:buSzPts val="1400"/>
              <a:buChar char="■"/>
              <a:defRPr/>
            </a:lvl6pPr>
            <a:lvl7pPr marL="3199762" lvl="6" indent="-317437" rtl="0">
              <a:spcBef>
                <a:spcPts val="1599"/>
              </a:spcBef>
              <a:spcAft>
                <a:spcPts val="0"/>
              </a:spcAft>
              <a:buSzPts val="1400"/>
              <a:buChar char="●"/>
              <a:defRPr/>
            </a:lvl7pPr>
            <a:lvl8pPr marL="3656870" lvl="7" indent="-317437" rtl="0">
              <a:spcBef>
                <a:spcPts val="1599"/>
              </a:spcBef>
              <a:spcAft>
                <a:spcPts val="0"/>
              </a:spcAft>
              <a:buSzPts val="1400"/>
              <a:buChar char="○"/>
              <a:defRPr/>
            </a:lvl8pPr>
            <a:lvl9pPr marL="4113979" lvl="8" indent="-317437" rtl="0">
              <a:spcBef>
                <a:spcPts val="1599"/>
              </a:spcBef>
              <a:spcAft>
                <a:spcPts val="1599"/>
              </a:spcAft>
              <a:buSzPts val="1400"/>
              <a:buChar char="■"/>
              <a:defRPr/>
            </a:lvl9pPr>
          </a:lstStyle>
          <a:p>
            <a:endParaRPr/>
          </a:p>
        </p:txBody>
      </p:sp>
      <p:sp>
        <p:nvSpPr>
          <p:cNvPr id="40" name="Shape 40"/>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864181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1" y="5640767"/>
            <a:ext cx="5998800" cy="806800"/>
          </a:xfrm>
          <a:prstGeom prst="rect">
            <a:avLst/>
          </a:prstGeom>
        </p:spPr>
        <p:txBody>
          <a:bodyPr wrap="square" lIns="91407" tIns="91407" rIns="91407" bIns="91407" anchor="ctr" anchorCtr="0"/>
          <a:lstStyle>
            <a:lvl1pPr marL="457109" lvl="0" indent="-228554"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433901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1" y="1474833"/>
            <a:ext cx="8520600" cy="2618000"/>
          </a:xfrm>
          <a:prstGeom prst="rect">
            <a:avLst/>
          </a:prstGeom>
        </p:spPr>
        <p:txBody>
          <a:bodyPr wrap="square" lIns="91407" tIns="91407" rIns="91407" bIns="91407"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1" y="4202967"/>
            <a:ext cx="8520600" cy="1734400"/>
          </a:xfrm>
          <a:prstGeom prst="rect">
            <a:avLst/>
          </a:prstGeom>
        </p:spPr>
        <p:txBody>
          <a:bodyPr wrap="square" lIns="91407" tIns="91407" rIns="91407" bIns="91407" anchor="t" anchorCtr="0"/>
          <a:lstStyle>
            <a:lvl1pPr marL="457109" lvl="0" indent="-342832" algn="ctr" rtl="0">
              <a:spcBef>
                <a:spcPts val="0"/>
              </a:spcBef>
              <a:spcAft>
                <a:spcPts val="0"/>
              </a:spcAft>
              <a:buSzPts val="1800"/>
              <a:buChar char="●"/>
              <a:defRPr/>
            </a:lvl1pPr>
            <a:lvl2pPr marL="914217" lvl="1" indent="-317437" algn="ctr" rtl="0">
              <a:spcBef>
                <a:spcPts val="1599"/>
              </a:spcBef>
              <a:spcAft>
                <a:spcPts val="0"/>
              </a:spcAft>
              <a:buSzPts val="1400"/>
              <a:buChar char="○"/>
              <a:defRPr/>
            </a:lvl2pPr>
            <a:lvl3pPr marL="1371326" lvl="2" indent="-317437" algn="ctr" rtl="0">
              <a:spcBef>
                <a:spcPts val="1599"/>
              </a:spcBef>
              <a:spcAft>
                <a:spcPts val="0"/>
              </a:spcAft>
              <a:buSzPts val="1400"/>
              <a:buChar char="■"/>
              <a:defRPr/>
            </a:lvl3pPr>
            <a:lvl4pPr marL="1828435" lvl="3" indent="-317437" algn="ctr" rtl="0">
              <a:spcBef>
                <a:spcPts val="1599"/>
              </a:spcBef>
              <a:spcAft>
                <a:spcPts val="0"/>
              </a:spcAft>
              <a:buSzPts val="1400"/>
              <a:buChar char="●"/>
              <a:defRPr/>
            </a:lvl4pPr>
            <a:lvl5pPr marL="2285544" lvl="4" indent="-317437" algn="ctr" rtl="0">
              <a:spcBef>
                <a:spcPts val="1599"/>
              </a:spcBef>
              <a:spcAft>
                <a:spcPts val="0"/>
              </a:spcAft>
              <a:buSzPts val="1400"/>
              <a:buChar char="○"/>
              <a:defRPr/>
            </a:lvl5pPr>
            <a:lvl6pPr marL="2742653" lvl="5" indent="-317437" algn="ctr" rtl="0">
              <a:spcBef>
                <a:spcPts val="1599"/>
              </a:spcBef>
              <a:spcAft>
                <a:spcPts val="0"/>
              </a:spcAft>
              <a:buSzPts val="1400"/>
              <a:buChar char="■"/>
              <a:defRPr/>
            </a:lvl6pPr>
            <a:lvl7pPr marL="3199762" lvl="6" indent="-317437" algn="ctr" rtl="0">
              <a:spcBef>
                <a:spcPts val="1599"/>
              </a:spcBef>
              <a:spcAft>
                <a:spcPts val="0"/>
              </a:spcAft>
              <a:buSzPts val="1400"/>
              <a:buChar char="●"/>
              <a:defRPr/>
            </a:lvl7pPr>
            <a:lvl8pPr marL="3656870" lvl="7" indent="-317437" algn="ctr" rtl="0">
              <a:spcBef>
                <a:spcPts val="1599"/>
              </a:spcBef>
              <a:spcAft>
                <a:spcPts val="0"/>
              </a:spcAft>
              <a:buSzPts val="1400"/>
              <a:buChar char="○"/>
              <a:defRPr/>
            </a:lvl8pPr>
            <a:lvl9pPr marL="4113979" lvl="8" indent="-317437" algn="ctr" rtl="0">
              <a:spcBef>
                <a:spcPts val="1599"/>
              </a:spcBef>
              <a:spcAft>
                <a:spcPts val="1599"/>
              </a:spcAft>
              <a:buSzPts val="1400"/>
              <a:buChar char="■"/>
              <a:defRPr/>
            </a:lvl9pPr>
          </a:lstStyle>
          <a:p>
            <a:endParaRPr/>
          </a:p>
        </p:txBody>
      </p:sp>
      <p:sp>
        <p:nvSpPr>
          <p:cNvPr id="47" name="Shape 47"/>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7344486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3" name="Нижний колонтитул 2"/>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607576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5" name="Нижний колонтитул 4"/>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4598248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wrap="square" lIns="91407" tIns="91407" rIns="91407" bIns="91407"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wrap="square" lIns="91407" tIns="91407" rIns="91407" bIns="91407" anchor="t" anchorCtr="0"/>
          <a:lstStyle>
            <a:lvl1pPr marL="457109" lvl="0" indent="-304739" rtl="0">
              <a:spcBef>
                <a:spcPts val="0"/>
              </a:spcBef>
              <a:spcAft>
                <a:spcPts val="0"/>
              </a:spcAft>
              <a:buSzPts val="1200"/>
              <a:buChar char="●"/>
              <a:defRPr sz="1200"/>
            </a:lvl1pPr>
            <a:lvl2pPr marL="914217" lvl="1" indent="-304739" rtl="0">
              <a:spcBef>
                <a:spcPts val="1599"/>
              </a:spcBef>
              <a:spcAft>
                <a:spcPts val="0"/>
              </a:spcAft>
              <a:buSzPts val="1200"/>
              <a:buChar char="○"/>
              <a:defRPr sz="1200"/>
            </a:lvl2pPr>
            <a:lvl3pPr marL="1371326" lvl="2" indent="-304739" rtl="0">
              <a:spcBef>
                <a:spcPts val="1599"/>
              </a:spcBef>
              <a:spcAft>
                <a:spcPts val="0"/>
              </a:spcAft>
              <a:buSzPts val="1200"/>
              <a:buChar char="■"/>
              <a:defRPr sz="1200"/>
            </a:lvl3pPr>
            <a:lvl4pPr marL="1828435" lvl="3" indent="-304739" rtl="0">
              <a:spcBef>
                <a:spcPts val="1599"/>
              </a:spcBef>
              <a:spcAft>
                <a:spcPts val="0"/>
              </a:spcAft>
              <a:buSzPts val="1200"/>
              <a:buChar char="●"/>
              <a:defRPr sz="1200"/>
            </a:lvl4pPr>
            <a:lvl5pPr marL="2285544" lvl="4" indent="-304739" rtl="0">
              <a:spcBef>
                <a:spcPts val="1599"/>
              </a:spcBef>
              <a:spcAft>
                <a:spcPts val="0"/>
              </a:spcAft>
              <a:buSzPts val="1200"/>
              <a:buChar char="○"/>
              <a:defRPr sz="1200"/>
            </a:lvl5pPr>
            <a:lvl6pPr marL="2742653" lvl="5" indent="-304739" rtl="0">
              <a:spcBef>
                <a:spcPts val="1599"/>
              </a:spcBef>
              <a:spcAft>
                <a:spcPts val="0"/>
              </a:spcAft>
              <a:buSzPts val="1200"/>
              <a:buChar char="■"/>
              <a:defRPr sz="1200"/>
            </a:lvl6pPr>
            <a:lvl7pPr marL="3199762" lvl="6" indent="-304739" rtl="0">
              <a:spcBef>
                <a:spcPts val="1599"/>
              </a:spcBef>
              <a:spcAft>
                <a:spcPts val="0"/>
              </a:spcAft>
              <a:buSzPts val="1200"/>
              <a:buChar char="●"/>
              <a:defRPr sz="1200"/>
            </a:lvl7pPr>
            <a:lvl8pPr marL="3656870" lvl="7" indent="-304739" rtl="0">
              <a:spcBef>
                <a:spcPts val="1599"/>
              </a:spcBef>
              <a:spcAft>
                <a:spcPts val="0"/>
              </a:spcAft>
              <a:buSzPts val="1200"/>
              <a:buChar char="○"/>
              <a:defRPr sz="1200"/>
            </a:lvl8pPr>
            <a:lvl9pPr marL="4113979" lvl="8" indent="-304739" rtl="0">
              <a:spcBef>
                <a:spcPts val="1599"/>
              </a:spcBef>
              <a:spcAft>
                <a:spcPts val="1599"/>
              </a:spcAft>
              <a:buSzPts val="1200"/>
              <a:buChar char="■"/>
              <a:defRPr sz="1200"/>
            </a:lvl9pPr>
          </a:lstStyle>
          <a:p>
            <a:endParaRPr/>
          </a:p>
        </p:txBody>
      </p:sp>
      <p:sp>
        <p:nvSpPr>
          <p:cNvPr id="31" name="Shape 31"/>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33760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64F51F-9B61-4102-824A-93E797069EF6}" type="datetimeFigureOut">
              <a:rPr lang="ru-RU" smtClean="0"/>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21078485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wrap="square" lIns="91407" tIns="91407" rIns="91407" bIns="91407"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32652772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wrap="square" lIns="91407" tIns="91407" rIns="91407" bIns="91407" anchor="ctr" anchorCtr="0">
            <a:noAutofit/>
          </a:bodyPr>
          <a:lstStyle/>
          <a:p>
            <a:endParaRPr sz="1400" kern="0">
              <a:solidFill>
                <a:srgbClr val="000000"/>
              </a:solidFill>
              <a:cs typeface="Arial"/>
              <a:sym typeface="Arial"/>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07" tIns="91407" rIns="91407" bIns="91407"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wrap="square" lIns="91407" tIns="91407" rIns="91407" bIns="91407"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1" y="965433"/>
            <a:ext cx="3837000" cy="4926800"/>
          </a:xfrm>
          <a:prstGeom prst="rect">
            <a:avLst/>
          </a:prstGeom>
        </p:spPr>
        <p:txBody>
          <a:bodyPr wrap="square" lIns="91407" tIns="91407" rIns="91407" bIns="91407" anchor="ctr" anchorCtr="0"/>
          <a:lstStyle>
            <a:lvl1pPr marL="457109" lvl="0" indent="-342832" rtl="0">
              <a:spcBef>
                <a:spcPts val="0"/>
              </a:spcBef>
              <a:spcAft>
                <a:spcPts val="0"/>
              </a:spcAft>
              <a:buSzPts val="1800"/>
              <a:buChar char="●"/>
              <a:defRPr/>
            </a:lvl1pPr>
            <a:lvl2pPr marL="914217" lvl="1" indent="-317437" rtl="0">
              <a:spcBef>
                <a:spcPts val="1599"/>
              </a:spcBef>
              <a:spcAft>
                <a:spcPts val="0"/>
              </a:spcAft>
              <a:buSzPts val="1400"/>
              <a:buChar char="○"/>
              <a:defRPr/>
            </a:lvl2pPr>
            <a:lvl3pPr marL="1371326" lvl="2" indent="-317437" rtl="0">
              <a:spcBef>
                <a:spcPts val="1599"/>
              </a:spcBef>
              <a:spcAft>
                <a:spcPts val="0"/>
              </a:spcAft>
              <a:buSzPts val="1400"/>
              <a:buChar char="■"/>
              <a:defRPr/>
            </a:lvl3pPr>
            <a:lvl4pPr marL="1828435" lvl="3" indent="-317437" rtl="0">
              <a:spcBef>
                <a:spcPts val="1599"/>
              </a:spcBef>
              <a:spcAft>
                <a:spcPts val="0"/>
              </a:spcAft>
              <a:buSzPts val="1400"/>
              <a:buChar char="●"/>
              <a:defRPr/>
            </a:lvl4pPr>
            <a:lvl5pPr marL="2285544" lvl="4" indent="-317437" rtl="0">
              <a:spcBef>
                <a:spcPts val="1599"/>
              </a:spcBef>
              <a:spcAft>
                <a:spcPts val="0"/>
              </a:spcAft>
              <a:buSzPts val="1400"/>
              <a:buChar char="○"/>
              <a:defRPr/>
            </a:lvl5pPr>
            <a:lvl6pPr marL="2742653" lvl="5" indent="-317437" rtl="0">
              <a:spcBef>
                <a:spcPts val="1599"/>
              </a:spcBef>
              <a:spcAft>
                <a:spcPts val="0"/>
              </a:spcAft>
              <a:buSzPts val="1400"/>
              <a:buChar char="■"/>
              <a:defRPr/>
            </a:lvl6pPr>
            <a:lvl7pPr marL="3199762" lvl="6" indent="-317437" rtl="0">
              <a:spcBef>
                <a:spcPts val="1599"/>
              </a:spcBef>
              <a:spcAft>
                <a:spcPts val="0"/>
              </a:spcAft>
              <a:buSzPts val="1400"/>
              <a:buChar char="●"/>
              <a:defRPr/>
            </a:lvl7pPr>
            <a:lvl8pPr marL="3656870" lvl="7" indent="-317437" rtl="0">
              <a:spcBef>
                <a:spcPts val="1599"/>
              </a:spcBef>
              <a:spcAft>
                <a:spcPts val="0"/>
              </a:spcAft>
              <a:buSzPts val="1400"/>
              <a:buChar char="○"/>
              <a:defRPr/>
            </a:lvl8pPr>
            <a:lvl9pPr marL="4113979" lvl="8" indent="-317437" rtl="0">
              <a:spcBef>
                <a:spcPts val="1599"/>
              </a:spcBef>
              <a:spcAft>
                <a:spcPts val="1599"/>
              </a:spcAft>
              <a:buSzPts val="1400"/>
              <a:buChar char="■"/>
              <a:defRPr/>
            </a:lvl9pPr>
          </a:lstStyle>
          <a:p>
            <a:endParaRPr/>
          </a:p>
        </p:txBody>
      </p:sp>
      <p:sp>
        <p:nvSpPr>
          <p:cNvPr id="40" name="Shape 40"/>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38341437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1" y="5640767"/>
            <a:ext cx="5998800" cy="806800"/>
          </a:xfrm>
          <a:prstGeom prst="rect">
            <a:avLst/>
          </a:prstGeom>
        </p:spPr>
        <p:txBody>
          <a:bodyPr wrap="square" lIns="91407" tIns="91407" rIns="91407" bIns="91407" anchor="ctr" anchorCtr="0"/>
          <a:lstStyle>
            <a:lvl1pPr marL="457109" lvl="0" indent="-228554"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293084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1" y="1474833"/>
            <a:ext cx="8520600" cy="2618000"/>
          </a:xfrm>
          <a:prstGeom prst="rect">
            <a:avLst/>
          </a:prstGeom>
        </p:spPr>
        <p:txBody>
          <a:bodyPr wrap="square" lIns="91407" tIns="91407" rIns="91407" bIns="91407"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1" y="4202967"/>
            <a:ext cx="8520600" cy="1734400"/>
          </a:xfrm>
          <a:prstGeom prst="rect">
            <a:avLst/>
          </a:prstGeom>
        </p:spPr>
        <p:txBody>
          <a:bodyPr wrap="square" lIns="91407" tIns="91407" rIns="91407" bIns="91407" anchor="t" anchorCtr="0"/>
          <a:lstStyle>
            <a:lvl1pPr marL="457109" lvl="0" indent="-342832" algn="ctr" rtl="0">
              <a:spcBef>
                <a:spcPts val="0"/>
              </a:spcBef>
              <a:spcAft>
                <a:spcPts val="0"/>
              </a:spcAft>
              <a:buSzPts val="1800"/>
              <a:buChar char="●"/>
              <a:defRPr/>
            </a:lvl1pPr>
            <a:lvl2pPr marL="914217" lvl="1" indent="-317437" algn="ctr" rtl="0">
              <a:spcBef>
                <a:spcPts val="1599"/>
              </a:spcBef>
              <a:spcAft>
                <a:spcPts val="0"/>
              </a:spcAft>
              <a:buSzPts val="1400"/>
              <a:buChar char="○"/>
              <a:defRPr/>
            </a:lvl2pPr>
            <a:lvl3pPr marL="1371326" lvl="2" indent="-317437" algn="ctr" rtl="0">
              <a:spcBef>
                <a:spcPts val="1599"/>
              </a:spcBef>
              <a:spcAft>
                <a:spcPts val="0"/>
              </a:spcAft>
              <a:buSzPts val="1400"/>
              <a:buChar char="■"/>
              <a:defRPr/>
            </a:lvl3pPr>
            <a:lvl4pPr marL="1828435" lvl="3" indent="-317437" algn="ctr" rtl="0">
              <a:spcBef>
                <a:spcPts val="1599"/>
              </a:spcBef>
              <a:spcAft>
                <a:spcPts val="0"/>
              </a:spcAft>
              <a:buSzPts val="1400"/>
              <a:buChar char="●"/>
              <a:defRPr/>
            </a:lvl4pPr>
            <a:lvl5pPr marL="2285544" lvl="4" indent="-317437" algn="ctr" rtl="0">
              <a:spcBef>
                <a:spcPts val="1599"/>
              </a:spcBef>
              <a:spcAft>
                <a:spcPts val="0"/>
              </a:spcAft>
              <a:buSzPts val="1400"/>
              <a:buChar char="○"/>
              <a:defRPr/>
            </a:lvl5pPr>
            <a:lvl6pPr marL="2742653" lvl="5" indent="-317437" algn="ctr" rtl="0">
              <a:spcBef>
                <a:spcPts val="1599"/>
              </a:spcBef>
              <a:spcAft>
                <a:spcPts val="0"/>
              </a:spcAft>
              <a:buSzPts val="1400"/>
              <a:buChar char="■"/>
              <a:defRPr/>
            </a:lvl6pPr>
            <a:lvl7pPr marL="3199762" lvl="6" indent="-317437" algn="ctr" rtl="0">
              <a:spcBef>
                <a:spcPts val="1599"/>
              </a:spcBef>
              <a:spcAft>
                <a:spcPts val="0"/>
              </a:spcAft>
              <a:buSzPts val="1400"/>
              <a:buChar char="●"/>
              <a:defRPr/>
            </a:lvl7pPr>
            <a:lvl8pPr marL="3656870" lvl="7" indent="-317437" algn="ctr" rtl="0">
              <a:spcBef>
                <a:spcPts val="1599"/>
              </a:spcBef>
              <a:spcAft>
                <a:spcPts val="0"/>
              </a:spcAft>
              <a:buSzPts val="1400"/>
              <a:buChar char="○"/>
              <a:defRPr/>
            </a:lvl8pPr>
            <a:lvl9pPr marL="4113979" lvl="8" indent="-317437" algn="ctr" rtl="0">
              <a:spcBef>
                <a:spcPts val="1599"/>
              </a:spcBef>
              <a:spcAft>
                <a:spcPts val="1599"/>
              </a:spcAft>
              <a:buSzPts val="1400"/>
              <a:buChar char="■"/>
              <a:defRPr/>
            </a:lvl9pPr>
          </a:lstStyle>
          <a:p>
            <a:endParaRPr/>
          </a:p>
        </p:txBody>
      </p:sp>
      <p:sp>
        <p:nvSpPr>
          <p:cNvPr id="47" name="Shape 47"/>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853606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3" name="Нижний колонтитул 2"/>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2798196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5" name="Нижний колонтитул 4"/>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908787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wrap="square" lIns="91407" tIns="91407" rIns="91407" bIns="91407"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wrap="square" lIns="91407" tIns="91407" rIns="91407" bIns="91407" anchor="t" anchorCtr="0"/>
          <a:lstStyle>
            <a:lvl1pPr marL="457109" lvl="0" indent="-304739" rtl="0">
              <a:spcBef>
                <a:spcPts val="0"/>
              </a:spcBef>
              <a:spcAft>
                <a:spcPts val="0"/>
              </a:spcAft>
              <a:buSzPts val="1200"/>
              <a:buChar char="●"/>
              <a:defRPr sz="1200"/>
            </a:lvl1pPr>
            <a:lvl2pPr marL="914217" lvl="1" indent="-304739" rtl="0">
              <a:spcBef>
                <a:spcPts val="1599"/>
              </a:spcBef>
              <a:spcAft>
                <a:spcPts val="0"/>
              </a:spcAft>
              <a:buSzPts val="1200"/>
              <a:buChar char="○"/>
              <a:defRPr sz="1200"/>
            </a:lvl2pPr>
            <a:lvl3pPr marL="1371326" lvl="2" indent="-304739" rtl="0">
              <a:spcBef>
                <a:spcPts val="1599"/>
              </a:spcBef>
              <a:spcAft>
                <a:spcPts val="0"/>
              </a:spcAft>
              <a:buSzPts val="1200"/>
              <a:buChar char="■"/>
              <a:defRPr sz="1200"/>
            </a:lvl3pPr>
            <a:lvl4pPr marL="1828435" lvl="3" indent="-304739" rtl="0">
              <a:spcBef>
                <a:spcPts val="1599"/>
              </a:spcBef>
              <a:spcAft>
                <a:spcPts val="0"/>
              </a:spcAft>
              <a:buSzPts val="1200"/>
              <a:buChar char="●"/>
              <a:defRPr sz="1200"/>
            </a:lvl4pPr>
            <a:lvl5pPr marL="2285544" lvl="4" indent="-304739" rtl="0">
              <a:spcBef>
                <a:spcPts val="1599"/>
              </a:spcBef>
              <a:spcAft>
                <a:spcPts val="0"/>
              </a:spcAft>
              <a:buSzPts val="1200"/>
              <a:buChar char="○"/>
              <a:defRPr sz="1200"/>
            </a:lvl5pPr>
            <a:lvl6pPr marL="2742653" lvl="5" indent="-304739" rtl="0">
              <a:spcBef>
                <a:spcPts val="1599"/>
              </a:spcBef>
              <a:spcAft>
                <a:spcPts val="0"/>
              </a:spcAft>
              <a:buSzPts val="1200"/>
              <a:buChar char="■"/>
              <a:defRPr sz="1200"/>
            </a:lvl6pPr>
            <a:lvl7pPr marL="3199762" lvl="6" indent="-304739" rtl="0">
              <a:spcBef>
                <a:spcPts val="1599"/>
              </a:spcBef>
              <a:spcAft>
                <a:spcPts val="0"/>
              </a:spcAft>
              <a:buSzPts val="1200"/>
              <a:buChar char="●"/>
              <a:defRPr sz="1200"/>
            </a:lvl7pPr>
            <a:lvl8pPr marL="3656870" lvl="7" indent="-304739" rtl="0">
              <a:spcBef>
                <a:spcPts val="1599"/>
              </a:spcBef>
              <a:spcAft>
                <a:spcPts val="0"/>
              </a:spcAft>
              <a:buSzPts val="1200"/>
              <a:buChar char="○"/>
              <a:defRPr sz="1200"/>
            </a:lvl8pPr>
            <a:lvl9pPr marL="4113979" lvl="8" indent="-304739" rtl="0">
              <a:spcBef>
                <a:spcPts val="1599"/>
              </a:spcBef>
              <a:spcAft>
                <a:spcPts val="1599"/>
              </a:spcAft>
              <a:buSzPts val="1200"/>
              <a:buChar char="■"/>
              <a:defRPr sz="1200"/>
            </a:lvl9pPr>
          </a:lstStyle>
          <a:p>
            <a:endParaRPr/>
          </a:p>
        </p:txBody>
      </p:sp>
      <p:sp>
        <p:nvSpPr>
          <p:cNvPr id="31" name="Shape 31"/>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4990568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wrap="square" lIns="91407" tIns="91407" rIns="91407" bIns="91407"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3922872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wrap="square" lIns="91407" tIns="91407" rIns="91407" bIns="91407" anchor="ctr" anchorCtr="0">
            <a:noAutofit/>
          </a:bodyPr>
          <a:lstStyle/>
          <a:p>
            <a:endParaRPr sz="1400" kern="0">
              <a:solidFill>
                <a:srgbClr val="000000"/>
              </a:solidFill>
              <a:cs typeface="Arial"/>
              <a:sym typeface="Arial"/>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07" tIns="91407" rIns="91407" bIns="91407"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wrap="square" lIns="91407" tIns="91407" rIns="91407" bIns="91407"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1" y="965433"/>
            <a:ext cx="3837000" cy="4926800"/>
          </a:xfrm>
          <a:prstGeom prst="rect">
            <a:avLst/>
          </a:prstGeom>
        </p:spPr>
        <p:txBody>
          <a:bodyPr wrap="square" lIns="91407" tIns="91407" rIns="91407" bIns="91407" anchor="ctr" anchorCtr="0"/>
          <a:lstStyle>
            <a:lvl1pPr marL="457109" lvl="0" indent="-342832" rtl="0">
              <a:spcBef>
                <a:spcPts val="0"/>
              </a:spcBef>
              <a:spcAft>
                <a:spcPts val="0"/>
              </a:spcAft>
              <a:buSzPts val="1800"/>
              <a:buChar char="●"/>
              <a:defRPr/>
            </a:lvl1pPr>
            <a:lvl2pPr marL="914217" lvl="1" indent="-317437" rtl="0">
              <a:spcBef>
                <a:spcPts val="1599"/>
              </a:spcBef>
              <a:spcAft>
                <a:spcPts val="0"/>
              </a:spcAft>
              <a:buSzPts val="1400"/>
              <a:buChar char="○"/>
              <a:defRPr/>
            </a:lvl2pPr>
            <a:lvl3pPr marL="1371326" lvl="2" indent="-317437" rtl="0">
              <a:spcBef>
                <a:spcPts val="1599"/>
              </a:spcBef>
              <a:spcAft>
                <a:spcPts val="0"/>
              </a:spcAft>
              <a:buSzPts val="1400"/>
              <a:buChar char="■"/>
              <a:defRPr/>
            </a:lvl3pPr>
            <a:lvl4pPr marL="1828435" lvl="3" indent="-317437" rtl="0">
              <a:spcBef>
                <a:spcPts val="1599"/>
              </a:spcBef>
              <a:spcAft>
                <a:spcPts val="0"/>
              </a:spcAft>
              <a:buSzPts val="1400"/>
              <a:buChar char="●"/>
              <a:defRPr/>
            </a:lvl4pPr>
            <a:lvl5pPr marL="2285544" lvl="4" indent="-317437" rtl="0">
              <a:spcBef>
                <a:spcPts val="1599"/>
              </a:spcBef>
              <a:spcAft>
                <a:spcPts val="0"/>
              </a:spcAft>
              <a:buSzPts val="1400"/>
              <a:buChar char="○"/>
              <a:defRPr/>
            </a:lvl5pPr>
            <a:lvl6pPr marL="2742653" lvl="5" indent="-317437" rtl="0">
              <a:spcBef>
                <a:spcPts val="1599"/>
              </a:spcBef>
              <a:spcAft>
                <a:spcPts val="0"/>
              </a:spcAft>
              <a:buSzPts val="1400"/>
              <a:buChar char="■"/>
              <a:defRPr/>
            </a:lvl6pPr>
            <a:lvl7pPr marL="3199762" lvl="6" indent="-317437" rtl="0">
              <a:spcBef>
                <a:spcPts val="1599"/>
              </a:spcBef>
              <a:spcAft>
                <a:spcPts val="0"/>
              </a:spcAft>
              <a:buSzPts val="1400"/>
              <a:buChar char="●"/>
              <a:defRPr/>
            </a:lvl7pPr>
            <a:lvl8pPr marL="3656870" lvl="7" indent="-317437" rtl="0">
              <a:spcBef>
                <a:spcPts val="1599"/>
              </a:spcBef>
              <a:spcAft>
                <a:spcPts val="0"/>
              </a:spcAft>
              <a:buSzPts val="1400"/>
              <a:buChar char="○"/>
              <a:defRPr/>
            </a:lvl8pPr>
            <a:lvl9pPr marL="4113979" lvl="8" indent="-317437" rtl="0">
              <a:spcBef>
                <a:spcPts val="1599"/>
              </a:spcBef>
              <a:spcAft>
                <a:spcPts val="1599"/>
              </a:spcAft>
              <a:buSzPts val="1400"/>
              <a:buChar char="■"/>
              <a:defRPr/>
            </a:lvl9pPr>
          </a:lstStyle>
          <a:p>
            <a:endParaRPr/>
          </a:p>
        </p:txBody>
      </p:sp>
      <p:sp>
        <p:nvSpPr>
          <p:cNvPr id="40" name="Shape 40"/>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3797939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1" y="5640767"/>
            <a:ext cx="5998800" cy="806800"/>
          </a:xfrm>
          <a:prstGeom prst="rect">
            <a:avLst/>
          </a:prstGeom>
        </p:spPr>
        <p:txBody>
          <a:bodyPr wrap="square" lIns="91407" tIns="91407" rIns="91407" bIns="91407" anchor="ctr" anchorCtr="0"/>
          <a:lstStyle>
            <a:lvl1pPr marL="457109" lvl="0" indent="-228554"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48892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564F51F-9B61-4102-824A-93E797069EF6}" type="datetimeFigureOut">
              <a:rPr lang="ru-RU" smtClean="0"/>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20861777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1" y="1474833"/>
            <a:ext cx="8520600" cy="2618000"/>
          </a:xfrm>
          <a:prstGeom prst="rect">
            <a:avLst/>
          </a:prstGeom>
        </p:spPr>
        <p:txBody>
          <a:bodyPr wrap="square" lIns="91407" tIns="91407" rIns="91407" bIns="91407"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1" y="4202967"/>
            <a:ext cx="8520600" cy="1734400"/>
          </a:xfrm>
          <a:prstGeom prst="rect">
            <a:avLst/>
          </a:prstGeom>
        </p:spPr>
        <p:txBody>
          <a:bodyPr wrap="square" lIns="91407" tIns="91407" rIns="91407" bIns="91407" anchor="t" anchorCtr="0"/>
          <a:lstStyle>
            <a:lvl1pPr marL="457109" lvl="0" indent="-342832" algn="ctr" rtl="0">
              <a:spcBef>
                <a:spcPts val="0"/>
              </a:spcBef>
              <a:spcAft>
                <a:spcPts val="0"/>
              </a:spcAft>
              <a:buSzPts val="1800"/>
              <a:buChar char="●"/>
              <a:defRPr/>
            </a:lvl1pPr>
            <a:lvl2pPr marL="914217" lvl="1" indent="-317437" algn="ctr" rtl="0">
              <a:spcBef>
                <a:spcPts val="1599"/>
              </a:spcBef>
              <a:spcAft>
                <a:spcPts val="0"/>
              </a:spcAft>
              <a:buSzPts val="1400"/>
              <a:buChar char="○"/>
              <a:defRPr/>
            </a:lvl2pPr>
            <a:lvl3pPr marL="1371326" lvl="2" indent="-317437" algn="ctr" rtl="0">
              <a:spcBef>
                <a:spcPts val="1599"/>
              </a:spcBef>
              <a:spcAft>
                <a:spcPts val="0"/>
              </a:spcAft>
              <a:buSzPts val="1400"/>
              <a:buChar char="■"/>
              <a:defRPr/>
            </a:lvl3pPr>
            <a:lvl4pPr marL="1828435" lvl="3" indent="-317437" algn="ctr" rtl="0">
              <a:spcBef>
                <a:spcPts val="1599"/>
              </a:spcBef>
              <a:spcAft>
                <a:spcPts val="0"/>
              </a:spcAft>
              <a:buSzPts val="1400"/>
              <a:buChar char="●"/>
              <a:defRPr/>
            </a:lvl4pPr>
            <a:lvl5pPr marL="2285544" lvl="4" indent="-317437" algn="ctr" rtl="0">
              <a:spcBef>
                <a:spcPts val="1599"/>
              </a:spcBef>
              <a:spcAft>
                <a:spcPts val="0"/>
              </a:spcAft>
              <a:buSzPts val="1400"/>
              <a:buChar char="○"/>
              <a:defRPr/>
            </a:lvl5pPr>
            <a:lvl6pPr marL="2742653" lvl="5" indent="-317437" algn="ctr" rtl="0">
              <a:spcBef>
                <a:spcPts val="1599"/>
              </a:spcBef>
              <a:spcAft>
                <a:spcPts val="0"/>
              </a:spcAft>
              <a:buSzPts val="1400"/>
              <a:buChar char="■"/>
              <a:defRPr/>
            </a:lvl6pPr>
            <a:lvl7pPr marL="3199762" lvl="6" indent="-317437" algn="ctr" rtl="0">
              <a:spcBef>
                <a:spcPts val="1599"/>
              </a:spcBef>
              <a:spcAft>
                <a:spcPts val="0"/>
              </a:spcAft>
              <a:buSzPts val="1400"/>
              <a:buChar char="●"/>
              <a:defRPr/>
            </a:lvl7pPr>
            <a:lvl8pPr marL="3656870" lvl="7" indent="-317437" algn="ctr" rtl="0">
              <a:spcBef>
                <a:spcPts val="1599"/>
              </a:spcBef>
              <a:spcAft>
                <a:spcPts val="0"/>
              </a:spcAft>
              <a:buSzPts val="1400"/>
              <a:buChar char="○"/>
              <a:defRPr/>
            </a:lvl8pPr>
            <a:lvl9pPr marL="4113979" lvl="8" indent="-317437" algn="ctr" rtl="0">
              <a:spcBef>
                <a:spcPts val="1599"/>
              </a:spcBef>
              <a:spcAft>
                <a:spcPts val="1599"/>
              </a:spcAft>
              <a:buSzPts val="1400"/>
              <a:buChar char="■"/>
              <a:defRPr/>
            </a:lvl9pPr>
          </a:lstStyle>
          <a:p>
            <a:endParaRPr/>
          </a:p>
        </p:txBody>
      </p:sp>
      <p:sp>
        <p:nvSpPr>
          <p:cNvPr id="47" name="Shape 47"/>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36069595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3" name="Нижний колонтитул 2"/>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5492386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5" name="Нижний колонтитул 4"/>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885144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wrap="square" lIns="91407" tIns="91407" rIns="91407" bIns="91407"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wrap="square" lIns="91407" tIns="91407" rIns="91407" bIns="91407" anchor="t" anchorCtr="0"/>
          <a:lstStyle>
            <a:lvl1pPr marL="457109" lvl="0" indent="-304739" rtl="0">
              <a:spcBef>
                <a:spcPts val="0"/>
              </a:spcBef>
              <a:spcAft>
                <a:spcPts val="0"/>
              </a:spcAft>
              <a:buSzPts val="1200"/>
              <a:buChar char="●"/>
              <a:defRPr sz="1200"/>
            </a:lvl1pPr>
            <a:lvl2pPr marL="914217" lvl="1" indent="-304739" rtl="0">
              <a:spcBef>
                <a:spcPts val="1599"/>
              </a:spcBef>
              <a:spcAft>
                <a:spcPts val="0"/>
              </a:spcAft>
              <a:buSzPts val="1200"/>
              <a:buChar char="○"/>
              <a:defRPr sz="1200"/>
            </a:lvl2pPr>
            <a:lvl3pPr marL="1371326" lvl="2" indent="-304739" rtl="0">
              <a:spcBef>
                <a:spcPts val="1599"/>
              </a:spcBef>
              <a:spcAft>
                <a:spcPts val="0"/>
              </a:spcAft>
              <a:buSzPts val="1200"/>
              <a:buChar char="■"/>
              <a:defRPr sz="1200"/>
            </a:lvl3pPr>
            <a:lvl4pPr marL="1828435" lvl="3" indent="-304739" rtl="0">
              <a:spcBef>
                <a:spcPts val="1599"/>
              </a:spcBef>
              <a:spcAft>
                <a:spcPts val="0"/>
              </a:spcAft>
              <a:buSzPts val="1200"/>
              <a:buChar char="●"/>
              <a:defRPr sz="1200"/>
            </a:lvl4pPr>
            <a:lvl5pPr marL="2285544" lvl="4" indent="-304739" rtl="0">
              <a:spcBef>
                <a:spcPts val="1599"/>
              </a:spcBef>
              <a:spcAft>
                <a:spcPts val="0"/>
              </a:spcAft>
              <a:buSzPts val="1200"/>
              <a:buChar char="○"/>
              <a:defRPr sz="1200"/>
            </a:lvl5pPr>
            <a:lvl6pPr marL="2742653" lvl="5" indent="-304739" rtl="0">
              <a:spcBef>
                <a:spcPts val="1599"/>
              </a:spcBef>
              <a:spcAft>
                <a:spcPts val="0"/>
              </a:spcAft>
              <a:buSzPts val="1200"/>
              <a:buChar char="■"/>
              <a:defRPr sz="1200"/>
            </a:lvl6pPr>
            <a:lvl7pPr marL="3199762" lvl="6" indent="-304739" rtl="0">
              <a:spcBef>
                <a:spcPts val="1599"/>
              </a:spcBef>
              <a:spcAft>
                <a:spcPts val="0"/>
              </a:spcAft>
              <a:buSzPts val="1200"/>
              <a:buChar char="●"/>
              <a:defRPr sz="1200"/>
            </a:lvl7pPr>
            <a:lvl8pPr marL="3656870" lvl="7" indent="-304739" rtl="0">
              <a:spcBef>
                <a:spcPts val="1599"/>
              </a:spcBef>
              <a:spcAft>
                <a:spcPts val="0"/>
              </a:spcAft>
              <a:buSzPts val="1200"/>
              <a:buChar char="○"/>
              <a:defRPr sz="1200"/>
            </a:lvl8pPr>
            <a:lvl9pPr marL="4113979" lvl="8" indent="-304739" rtl="0">
              <a:spcBef>
                <a:spcPts val="1599"/>
              </a:spcBef>
              <a:spcAft>
                <a:spcPts val="1599"/>
              </a:spcAft>
              <a:buSzPts val="1200"/>
              <a:buChar char="■"/>
              <a:defRPr sz="1200"/>
            </a:lvl9pPr>
          </a:lstStyle>
          <a:p>
            <a:endParaRPr/>
          </a:p>
        </p:txBody>
      </p:sp>
      <p:sp>
        <p:nvSpPr>
          <p:cNvPr id="31" name="Shape 31"/>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4204165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wrap="square" lIns="91407" tIns="91407" rIns="91407" bIns="91407"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09706768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wrap="square" lIns="91407" tIns="91407" rIns="91407" bIns="91407" anchor="ctr" anchorCtr="0">
            <a:noAutofit/>
          </a:bodyPr>
          <a:lstStyle/>
          <a:p>
            <a:endParaRPr sz="1400" kern="0">
              <a:solidFill>
                <a:srgbClr val="000000"/>
              </a:solidFill>
              <a:cs typeface="Arial"/>
              <a:sym typeface="Arial"/>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07" tIns="91407" rIns="91407" bIns="91407"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wrap="square" lIns="91407" tIns="91407" rIns="91407" bIns="91407"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1" y="965433"/>
            <a:ext cx="3837000" cy="4926800"/>
          </a:xfrm>
          <a:prstGeom prst="rect">
            <a:avLst/>
          </a:prstGeom>
        </p:spPr>
        <p:txBody>
          <a:bodyPr wrap="square" lIns="91407" tIns="91407" rIns="91407" bIns="91407" anchor="ctr" anchorCtr="0"/>
          <a:lstStyle>
            <a:lvl1pPr marL="457109" lvl="0" indent="-342832" rtl="0">
              <a:spcBef>
                <a:spcPts val="0"/>
              </a:spcBef>
              <a:spcAft>
                <a:spcPts val="0"/>
              </a:spcAft>
              <a:buSzPts val="1800"/>
              <a:buChar char="●"/>
              <a:defRPr/>
            </a:lvl1pPr>
            <a:lvl2pPr marL="914217" lvl="1" indent="-317437" rtl="0">
              <a:spcBef>
                <a:spcPts val="1599"/>
              </a:spcBef>
              <a:spcAft>
                <a:spcPts val="0"/>
              </a:spcAft>
              <a:buSzPts val="1400"/>
              <a:buChar char="○"/>
              <a:defRPr/>
            </a:lvl2pPr>
            <a:lvl3pPr marL="1371326" lvl="2" indent="-317437" rtl="0">
              <a:spcBef>
                <a:spcPts val="1599"/>
              </a:spcBef>
              <a:spcAft>
                <a:spcPts val="0"/>
              </a:spcAft>
              <a:buSzPts val="1400"/>
              <a:buChar char="■"/>
              <a:defRPr/>
            </a:lvl3pPr>
            <a:lvl4pPr marL="1828435" lvl="3" indent="-317437" rtl="0">
              <a:spcBef>
                <a:spcPts val="1599"/>
              </a:spcBef>
              <a:spcAft>
                <a:spcPts val="0"/>
              </a:spcAft>
              <a:buSzPts val="1400"/>
              <a:buChar char="●"/>
              <a:defRPr/>
            </a:lvl4pPr>
            <a:lvl5pPr marL="2285544" lvl="4" indent="-317437" rtl="0">
              <a:spcBef>
                <a:spcPts val="1599"/>
              </a:spcBef>
              <a:spcAft>
                <a:spcPts val="0"/>
              </a:spcAft>
              <a:buSzPts val="1400"/>
              <a:buChar char="○"/>
              <a:defRPr/>
            </a:lvl5pPr>
            <a:lvl6pPr marL="2742653" lvl="5" indent="-317437" rtl="0">
              <a:spcBef>
                <a:spcPts val="1599"/>
              </a:spcBef>
              <a:spcAft>
                <a:spcPts val="0"/>
              </a:spcAft>
              <a:buSzPts val="1400"/>
              <a:buChar char="■"/>
              <a:defRPr/>
            </a:lvl6pPr>
            <a:lvl7pPr marL="3199762" lvl="6" indent="-317437" rtl="0">
              <a:spcBef>
                <a:spcPts val="1599"/>
              </a:spcBef>
              <a:spcAft>
                <a:spcPts val="0"/>
              </a:spcAft>
              <a:buSzPts val="1400"/>
              <a:buChar char="●"/>
              <a:defRPr/>
            </a:lvl7pPr>
            <a:lvl8pPr marL="3656870" lvl="7" indent="-317437" rtl="0">
              <a:spcBef>
                <a:spcPts val="1599"/>
              </a:spcBef>
              <a:spcAft>
                <a:spcPts val="0"/>
              </a:spcAft>
              <a:buSzPts val="1400"/>
              <a:buChar char="○"/>
              <a:defRPr/>
            </a:lvl8pPr>
            <a:lvl9pPr marL="4113979" lvl="8" indent="-317437" rtl="0">
              <a:spcBef>
                <a:spcPts val="1599"/>
              </a:spcBef>
              <a:spcAft>
                <a:spcPts val="1599"/>
              </a:spcAft>
              <a:buSzPts val="1400"/>
              <a:buChar char="■"/>
              <a:defRPr/>
            </a:lvl9pPr>
          </a:lstStyle>
          <a:p>
            <a:endParaRPr/>
          </a:p>
        </p:txBody>
      </p:sp>
      <p:sp>
        <p:nvSpPr>
          <p:cNvPr id="40" name="Shape 40"/>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38431317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1" y="5640767"/>
            <a:ext cx="5998800" cy="806800"/>
          </a:xfrm>
          <a:prstGeom prst="rect">
            <a:avLst/>
          </a:prstGeom>
        </p:spPr>
        <p:txBody>
          <a:bodyPr wrap="square" lIns="91407" tIns="91407" rIns="91407" bIns="91407" anchor="ctr" anchorCtr="0"/>
          <a:lstStyle>
            <a:lvl1pPr marL="457109" lvl="0" indent="-228554"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8941252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1" y="1474833"/>
            <a:ext cx="8520600" cy="2618000"/>
          </a:xfrm>
          <a:prstGeom prst="rect">
            <a:avLst/>
          </a:prstGeom>
        </p:spPr>
        <p:txBody>
          <a:bodyPr wrap="square" lIns="91407" tIns="91407" rIns="91407" bIns="91407"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1" y="4202967"/>
            <a:ext cx="8520600" cy="1734400"/>
          </a:xfrm>
          <a:prstGeom prst="rect">
            <a:avLst/>
          </a:prstGeom>
        </p:spPr>
        <p:txBody>
          <a:bodyPr wrap="square" lIns="91407" tIns="91407" rIns="91407" bIns="91407" anchor="t" anchorCtr="0"/>
          <a:lstStyle>
            <a:lvl1pPr marL="457109" lvl="0" indent="-342832" algn="ctr" rtl="0">
              <a:spcBef>
                <a:spcPts val="0"/>
              </a:spcBef>
              <a:spcAft>
                <a:spcPts val="0"/>
              </a:spcAft>
              <a:buSzPts val="1800"/>
              <a:buChar char="●"/>
              <a:defRPr/>
            </a:lvl1pPr>
            <a:lvl2pPr marL="914217" lvl="1" indent="-317437" algn="ctr" rtl="0">
              <a:spcBef>
                <a:spcPts val="1599"/>
              </a:spcBef>
              <a:spcAft>
                <a:spcPts val="0"/>
              </a:spcAft>
              <a:buSzPts val="1400"/>
              <a:buChar char="○"/>
              <a:defRPr/>
            </a:lvl2pPr>
            <a:lvl3pPr marL="1371326" lvl="2" indent="-317437" algn="ctr" rtl="0">
              <a:spcBef>
                <a:spcPts val="1599"/>
              </a:spcBef>
              <a:spcAft>
                <a:spcPts val="0"/>
              </a:spcAft>
              <a:buSzPts val="1400"/>
              <a:buChar char="■"/>
              <a:defRPr/>
            </a:lvl3pPr>
            <a:lvl4pPr marL="1828435" lvl="3" indent="-317437" algn="ctr" rtl="0">
              <a:spcBef>
                <a:spcPts val="1599"/>
              </a:spcBef>
              <a:spcAft>
                <a:spcPts val="0"/>
              </a:spcAft>
              <a:buSzPts val="1400"/>
              <a:buChar char="●"/>
              <a:defRPr/>
            </a:lvl4pPr>
            <a:lvl5pPr marL="2285544" lvl="4" indent="-317437" algn="ctr" rtl="0">
              <a:spcBef>
                <a:spcPts val="1599"/>
              </a:spcBef>
              <a:spcAft>
                <a:spcPts val="0"/>
              </a:spcAft>
              <a:buSzPts val="1400"/>
              <a:buChar char="○"/>
              <a:defRPr/>
            </a:lvl5pPr>
            <a:lvl6pPr marL="2742653" lvl="5" indent="-317437" algn="ctr" rtl="0">
              <a:spcBef>
                <a:spcPts val="1599"/>
              </a:spcBef>
              <a:spcAft>
                <a:spcPts val="0"/>
              </a:spcAft>
              <a:buSzPts val="1400"/>
              <a:buChar char="■"/>
              <a:defRPr/>
            </a:lvl6pPr>
            <a:lvl7pPr marL="3199762" lvl="6" indent="-317437" algn="ctr" rtl="0">
              <a:spcBef>
                <a:spcPts val="1599"/>
              </a:spcBef>
              <a:spcAft>
                <a:spcPts val="0"/>
              </a:spcAft>
              <a:buSzPts val="1400"/>
              <a:buChar char="●"/>
              <a:defRPr/>
            </a:lvl7pPr>
            <a:lvl8pPr marL="3656870" lvl="7" indent="-317437" algn="ctr" rtl="0">
              <a:spcBef>
                <a:spcPts val="1599"/>
              </a:spcBef>
              <a:spcAft>
                <a:spcPts val="0"/>
              </a:spcAft>
              <a:buSzPts val="1400"/>
              <a:buChar char="○"/>
              <a:defRPr/>
            </a:lvl8pPr>
            <a:lvl9pPr marL="4113979" lvl="8" indent="-317437" algn="ctr" rtl="0">
              <a:spcBef>
                <a:spcPts val="1599"/>
              </a:spcBef>
              <a:spcAft>
                <a:spcPts val="1599"/>
              </a:spcAft>
              <a:buSzPts val="1400"/>
              <a:buChar char="■"/>
              <a:defRPr/>
            </a:lvl9pPr>
          </a:lstStyle>
          <a:p>
            <a:endParaRPr/>
          </a:p>
        </p:txBody>
      </p:sp>
      <p:sp>
        <p:nvSpPr>
          <p:cNvPr id="47" name="Shape 47"/>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7024498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3" name="Нижний колонтитул 2"/>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451596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5" name="Нижний колонтитул 4"/>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4339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564F51F-9B61-4102-824A-93E797069EF6}" type="datetimeFigureOut">
              <a:rPr lang="ru-RU" smtClean="0"/>
              <a:t>30.03.2023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162119530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wrap="square" lIns="91407" tIns="91407" rIns="91407" bIns="91407"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wrap="square" lIns="91407" tIns="91407" rIns="91407" bIns="91407" anchor="t" anchorCtr="0"/>
          <a:lstStyle>
            <a:lvl1pPr marL="457109" lvl="0" indent="-304739" rtl="0">
              <a:spcBef>
                <a:spcPts val="0"/>
              </a:spcBef>
              <a:spcAft>
                <a:spcPts val="0"/>
              </a:spcAft>
              <a:buSzPts val="1200"/>
              <a:buChar char="●"/>
              <a:defRPr sz="1200"/>
            </a:lvl1pPr>
            <a:lvl2pPr marL="914217" lvl="1" indent="-304739" rtl="0">
              <a:spcBef>
                <a:spcPts val="1599"/>
              </a:spcBef>
              <a:spcAft>
                <a:spcPts val="0"/>
              </a:spcAft>
              <a:buSzPts val="1200"/>
              <a:buChar char="○"/>
              <a:defRPr sz="1200"/>
            </a:lvl2pPr>
            <a:lvl3pPr marL="1371326" lvl="2" indent="-304739" rtl="0">
              <a:spcBef>
                <a:spcPts val="1599"/>
              </a:spcBef>
              <a:spcAft>
                <a:spcPts val="0"/>
              </a:spcAft>
              <a:buSzPts val="1200"/>
              <a:buChar char="■"/>
              <a:defRPr sz="1200"/>
            </a:lvl3pPr>
            <a:lvl4pPr marL="1828435" lvl="3" indent="-304739" rtl="0">
              <a:spcBef>
                <a:spcPts val="1599"/>
              </a:spcBef>
              <a:spcAft>
                <a:spcPts val="0"/>
              </a:spcAft>
              <a:buSzPts val="1200"/>
              <a:buChar char="●"/>
              <a:defRPr sz="1200"/>
            </a:lvl4pPr>
            <a:lvl5pPr marL="2285544" lvl="4" indent="-304739" rtl="0">
              <a:spcBef>
                <a:spcPts val="1599"/>
              </a:spcBef>
              <a:spcAft>
                <a:spcPts val="0"/>
              </a:spcAft>
              <a:buSzPts val="1200"/>
              <a:buChar char="○"/>
              <a:defRPr sz="1200"/>
            </a:lvl5pPr>
            <a:lvl6pPr marL="2742653" lvl="5" indent="-304739" rtl="0">
              <a:spcBef>
                <a:spcPts val="1599"/>
              </a:spcBef>
              <a:spcAft>
                <a:spcPts val="0"/>
              </a:spcAft>
              <a:buSzPts val="1200"/>
              <a:buChar char="■"/>
              <a:defRPr sz="1200"/>
            </a:lvl6pPr>
            <a:lvl7pPr marL="3199762" lvl="6" indent="-304739" rtl="0">
              <a:spcBef>
                <a:spcPts val="1599"/>
              </a:spcBef>
              <a:spcAft>
                <a:spcPts val="0"/>
              </a:spcAft>
              <a:buSzPts val="1200"/>
              <a:buChar char="●"/>
              <a:defRPr sz="1200"/>
            </a:lvl7pPr>
            <a:lvl8pPr marL="3656870" lvl="7" indent="-304739" rtl="0">
              <a:spcBef>
                <a:spcPts val="1599"/>
              </a:spcBef>
              <a:spcAft>
                <a:spcPts val="0"/>
              </a:spcAft>
              <a:buSzPts val="1200"/>
              <a:buChar char="○"/>
              <a:defRPr sz="1200"/>
            </a:lvl8pPr>
            <a:lvl9pPr marL="4113979" lvl="8" indent="-304739" rtl="0">
              <a:spcBef>
                <a:spcPts val="1599"/>
              </a:spcBef>
              <a:spcAft>
                <a:spcPts val="1599"/>
              </a:spcAft>
              <a:buSzPts val="1200"/>
              <a:buChar char="■"/>
              <a:defRPr sz="1200"/>
            </a:lvl9pPr>
          </a:lstStyle>
          <a:p>
            <a:endParaRPr/>
          </a:p>
        </p:txBody>
      </p:sp>
      <p:sp>
        <p:nvSpPr>
          <p:cNvPr id="31" name="Shape 31"/>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39297258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wrap="square" lIns="91407" tIns="91407" rIns="91407" bIns="91407"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0064650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wrap="square" lIns="91407" tIns="91407" rIns="91407" bIns="91407" anchor="ctr" anchorCtr="0">
            <a:noAutofit/>
          </a:bodyPr>
          <a:lstStyle/>
          <a:p>
            <a:endParaRPr sz="1400" kern="0">
              <a:solidFill>
                <a:srgbClr val="000000"/>
              </a:solidFill>
              <a:cs typeface="Arial"/>
              <a:sym typeface="Arial"/>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07" tIns="91407" rIns="91407" bIns="91407"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wrap="square" lIns="91407" tIns="91407" rIns="91407" bIns="91407"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1" y="965433"/>
            <a:ext cx="3837000" cy="4926800"/>
          </a:xfrm>
          <a:prstGeom prst="rect">
            <a:avLst/>
          </a:prstGeom>
        </p:spPr>
        <p:txBody>
          <a:bodyPr wrap="square" lIns="91407" tIns="91407" rIns="91407" bIns="91407" anchor="ctr" anchorCtr="0"/>
          <a:lstStyle>
            <a:lvl1pPr marL="457109" lvl="0" indent="-342832" rtl="0">
              <a:spcBef>
                <a:spcPts val="0"/>
              </a:spcBef>
              <a:spcAft>
                <a:spcPts val="0"/>
              </a:spcAft>
              <a:buSzPts val="1800"/>
              <a:buChar char="●"/>
              <a:defRPr/>
            </a:lvl1pPr>
            <a:lvl2pPr marL="914217" lvl="1" indent="-317437" rtl="0">
              <a:spcBef>
                <a:spcPts val="1599"/>
              </a:spcBef>
              <a:spcAft>
                <a:spcPts val="0"/>
              </a:spcAft>
              <a:buSzPts val="1400"/>
              <a:buChar char="○"/>
              <a:defRPr/>
            </a:lvl2pPr>
            <a:lvl3pPr marL="1371326" lvl="2" indent="-317437" rtl="0">
              <a:spcBef>
                <a:spcPts val="1599"/>
              </a:spcBef>
              <a:spcAft>
                <a:spcPts val="0"/>
              </a:spcAft>
              <a:buSzPts val="1400"/>
              <a:buChar char="■"/>
              <a:defRPr/>
            </a:lvl3pPr>
            <a:lvl4pPr marL="1828435" lvl="3" indent="-317437" rtl="0">
              <a:spcBef>
                <a:spcPts val="1599"/>
              </a:spcBef>
              <a:spcAft>
                <a:spcPts val="0"/>
              </a:spcAft>
              <a:buSzPts val="1400"/>
              <a:buChar char="●"/>
              <a:defRPr/>
            </a:lvl4pPr>
            <a:lvl5pPr marL="2285544" lvl="4" indent="-317437" rtl="0">
              <a:spcBef>
                <a:spcPts val="1599"/>
              </a:spcBef>
              <a:spcAft>
                <a:spcPts val="0"/>
              </a:spcAft>
              <a:buSzPts val="1400"/>
              <a:buChar char="○"/>
              <a:defRPr/>
            </a:lvl5pPr>
            <a:lvl6pPr marL="2742653" lvl="5" indent="-317437" rtl="0">
              <a:spcBef>
                <a:spcPts val="1599"/>
              </a:spcBef>
              <a:spcAft>
                <a:spcPts val="0"/>
              </a:spcAft>
              <a:buSzPts val="1400"/>
              <a:buChar char="■"/>
              <a:defRPr/>
            </a:lvl6pPr>
            <a:lvl7pPr marL="3199762" lvl="6" indent="-317437" rtl="0">
              <a:spcBef>
                <a:spcPts val="1599"/>
              </a:spcBef>
              <a:spcAft>
                <a:spcPts val="0"/>
              </a:spcAft>
              <a:buSzPts val="1400"/>
              <a:buChar char="●"/>
              <a:defRPr/>
            </a:lvl7pPr>
            <a:lvl8pPr marL="3656870" lvl="7" indent="-317437" rtl="0">
              <a:spcBef>
                <a:spcPts val="1599"/>
              </a:spcBef>
              <a:spcAft>
                <a:spcPts val="0"/>
              </a:spcAft>
              <a:buSzPts val="1400"/>
              <a:buChar char="○"/>
              <a:defRPr/>
            </a:lvl8pPr>
            <a:lvl9pPr marL="4113979" lvl="8" indent="-317437" rtl="0">
              <a:spcBef>
                <a:spcPts val="1599"/>
              </a:spcBef>
              <a:spcAft>
                <a:spcPts val="1599"/>
              </a:spcAft>
              <a:buSzPts val="1400"/>
              <a:buChar char="■"/>
              <a:defRPr/>
            </a:lvl9pPr>
          </a:lstStyle>
          <a:p>
            <a:endParaRPr/>
          </a:p>
        </p:txBody>
      </p:sp>
      <p:sp>
        <p:nvSpPr>
          <p:cNvPr id="40" name="Shape 40"/>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837362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1" y="5640767"/>
            <a:ext cx="5998800" cy="806800"/>
          </a:xfrm>
          <a:prstGeom prst="rect">
            <a:avLst/>
          </a:prstGeom>
        </p:spPr>
        <p:txBody>
          <a:bodyPr wrap="square" lIns="91407" tIns="91407" rIns="91407" bIns="91407" anchor="ctr" anchorCtr="0"/>
          <a:lstStyle>
            <a:lvl1pPr marL="457109" lvl="0" indent="-228554"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1589497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1" y="1474833"/>
            <a:ext cx="8520600" cy="2618000"/>
          </a:xfrm>
          <a:prstGeom prst="rect">
            <a:avLst/>
          </a:prstGeom>
        </p:spPr>
        <p:txBody>
          <a:bodyPr wrap="square" lIns="91407" tIns="91407" rIns="91407" bIns="91407"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1" y="4202967"/>
            <a:ext cx="8520600" cy="1734400"/>
          </a:xfrm>
          <a:prstGeom prst="rect">
            <a:avLst/>
          </a:prstGeom>
        </p:spPr>
        <p:txBody>
          <a:bodyPr wrap="square" lIns="91407" tIns="91407" rIns="91407" bIns="91407" anchor="t" anchorCtr="0"/>
          <a:lstStyle>
            <a:lvl1pPr marL="457109" lvl="0" indent="-342832" algn="ctr" rtl="0">
              <a:spcBef>
                <a:spcPts val="0"/>
              </a:spcBef>
              <a:spcAft>
                <a:spcPts val="0"/>
              </a:spcAft>
              <a:buSzPts val="1800"/>
              <a:buChar char="●"/>
              <a:defRPr/>
            </a:lvl1pPr>
            <a:lvl2pPr marL="914217" lvl="1" indent="-317437" algn="ctr" rtl="0">
              <a:spcBef>
                <a:spcPts val="1599"/>
              </a:spcBef>
              <a:spcAft>
                <a:spcPts val="0"/>
              </a:spcAft>
              <a:buSzPts val="1400"/>
              <a:buChar char="○"/>
              <a:defRPr/>
            </a:lvl2pPr>
            <a:lvl3pPr marL="1371326" lvl="2" indent="-317437" algn="ctr" rtl="0">
              <a:spcBef>
                <a:spcPts val="1599"/>
              </a:spcBef>
              <a:spcAft>
                <a:spcPts val="0"/>
              </a:spcAft>
              <a:buSzPts val="1400"/>
              <a:buChar char="■"/>
              <a:defRPr/>
            </a:lvl3pPr>
            <a:lvl4pPr marL="1828435" lvl="3" indent="-317437" algn="ctr" rtl="0">
              <a:spcBef>
                <a:spcPts val="1599"/>
              </a:spcBef>
              <a:spcAft>
                <a:spcPts val="0"/>
              </a:spcAft>
              <a:buSzPts val="1400"/>
              <a:buChar char="●"/>
              <a:defRPr/>
            </a:lvl4pPr>
            <a:lvl5pPr marL="2285544" lvl="4" indent="-317437" algn="ctr" rtl="0">
              <a:spcBef>
                <a:spcPts val="1599"/>
              </a:spcBef>
              <a:spcAft>
                <a:spcPts val="0"/>
              </a:spcAft>
              <a:buSzPts val="1400"/>
              <a:buChar char="○"/>
              <a:defRPr/>
            </a:lvl5pPr>
            <a:lvl6pPr marL="2742653" lvl="5" indent="-317437" algn="ctr" rtl="0">
              <a:spcBef>
                <a:spcPts val="1599"/>
              </a:spcBef>
              <a:spcAft>
                <a:spcPts val="0"/>
              </a:spcAft>
              <a:buSzPts val="1400"/>
              <a:buChar char="■"/>
              <a:defRPr/>
            </a:lvl6pPr>
            <a:lvl7pPr marL="3199762" lvl="6" indent="-317437" algn="ctr" rtl="0">
              <a:spcBef>
                <a:spcPts val="1599"/>
              </a:spcBef>
              <a:spcAft>
                <a:spcPts val="0"/>
              </a:spcAft>
              <a:buSzPts val="1400"/>
              <a:buChar char="●"/>
              <a:defRPr/>
            </a:lvl7pPr>
            <a:lvl8pPr marL="3656870" lvl="7" indent="-317437" algn="ctr" rtl="0">
              <a:spcBef>
                <a:spcPts val="1599"/>
              </a:spcBef>
              <a:spcAft>
                <a:spcPts val="0"/>
              </a:spcAft>
              <a:buSzPts val="1400"/>
              <a:buChar char="○"/>
              <a:defRPr/>
            </a:lvl8pPr>
            <a:lvl9pPr marL="4113979" lvl="8" indent="-317437" algn="ctr" rtl="0">
              <a:spcBef>
                <a:spcPts val="1599"/>
              </a:spcBef>
              <a:spcAft>
                <a:spcPts val="1599"/>
              </a:spcAft>
              <a:buSzPts val="1400"/>
              <a:buChar char="■"/>
              <a:defRPr/>
            </a:lvl9pPr>
          </a:lstStyle>
          <a:p>
            <a:endParaRPr/>
          </a:p>
        </p:txBody>
      </p:sp>
      <p:sp>
        <p:nvSpPr>
          <p:cNvPr id="47" name="Shape 47"/>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239788983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3" name="Нижний колонтитул 2"/>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7951532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2"/>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5" name="Нижний колонтитул 4"/>
          <p:cNvSpPr>
            <a:spLocks noGrp="1"/>
          </p:cNvSpPr>
          <p:nvPr>
            <p:ph type="ftr" sz="quarter" idx="11"/>
          </p:nvPr>
        </p:nvSpPr>
        <p:spPr>
          <a:xfrm>
            <a:off x="3124200" y="6356352"/>
            <a:ext cx="2895600" cy="365125"/>
          </a:xfrm>
          <a:prstGeom prst="rect">
            <a:avLst/>
          </a:prstGeom>
        </p:spPr>
        <p:txBody>
          <a:bodyPr/>
          <a:lstStyle/>
          <a:p>
            <a:endParaRPr lang="ru-RU" sz="1400" kern="0">
              <a:solidFill>
                <a:srgbClr val="000000"/>
              </a:solidFill>
              <a:cs typeface="Arial"/>
              <a:sym typeface="Aria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0943809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600"/>
          </a:xfrm>
          <a:prstGeom prst="rect">
            <a:avLst/>
          </a:prstGeom>
        </p:spPr>
        <p:txBody>
          <a:bodyPr wrap="square" lIns="91407" tIns="91407" rIns="91407" bIns="91407"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200"/>
          </a:xfrm>
          <a:prstGeom prst="rect">
            <a:avLst/>
          </a:prstGeom>
        </p:spPr>
        <p:txBody>
          <a:bodyPr wrap="square" lIns="91407" tIns="91407" rIns="91407" bIns="91407" anchor="t" anchorCtr="0"/>
          <a:lstStyle>
            <a:lvl1pPr marL="457109" lvl="0" indent="-304739" rtl="0">
              <a:spcBef>
                <a:spcPts val="0"/>
              </a:spcBef>
              <a:spcAft>
                <a:spcPts val="0"/>
              </a:spcAft>
              <a:buSzPts val="1200"/>
              <a:buChar char="●"/>
              <a:defRPr sz="1200"/>
            </a:lvl1pPr>
            <a:lvl2pPr marL="914217" lvl="1" indent="-304739" rtl="0">
              <a:spcBef>
                <a:spcPts val="1599"/>
              </a:spcBef>
              <a:spcAft>
                <a:spcPts val="0"/>
              </a:spcAft>
              <a:buSzPts val="1200"/>
              <a:buChar char="○"/>
              <a:defRPr sz="1200"/>
            </a:lvl2pPr>
            <a:lvl3pPr marL="1371326" lvl="2" indent="-304739" rtl="0">
              <a:spcBef>
                <a:spcPts val="1599"/>
              </a:spcBef>
              <a:spcAft>
                <a:spcPts val="0"/>
              </a:spcAft>
              <a:buSzPts val="1200"/>
              <a:buChar char="■"/>
              <a:defRPr sz="1200"/>
            </a:lvl3pPr>
            <a:lvl4pPr marL="1828435" lvl="3" indent="-304739" rtl="0">
              <a:spcBef>
                <a:spcPts val="1599"/>
              </a:spcBef>
              <a:spcAft>
                <a:spcPts val="0"/>
              </a:spcAft>
              <a:buSzPts val="1200"/>
              <a:buChar char="●"/>
              <a:defRPr sz="1200"/>
            </a:lvl4pPr>
            <a:lvl5pPr marL="2285544" lvl="4" indent="-304739" rtl="0">
              <a:spcBef>
                <a:spcPts val="1599"/>
              </a:spcBef>
              <a:spcAft>
                <a:spcPts val="0"/>
              </a:spcAft>
              <a:buSzPts val="1200"/>
              <a:buChar char="○"/>
              <a:defRPr sz="1200"/>
            </a:lvl5pPr>
            <a:lvl6pPr marL="2742653" lvl="5" indent="-304739" rtl="0">
              <a:spcBef>
                <a:spcPts val="1599"/>
              </a:spcBef>
              <a:spcAft>
                <a:spcPts val="0"/>
              </a:spcAft>
              <a:buSzPts val="1200"/>
              <a:buChar char="■"/>
              <a:defRPr sz="1200"/>
            </a:lvl6pPr>
            <a:lvl7pPr marL="3199762" lvl="6" indent="-304739" rtl="0">
              <a:spcBef>
                <a:spcPts val="1599"/>
              </a:spcBef>
              <a:spcAft>
                <a:spcPts val="0"/>
              </a:spcAft>
              <a:buSzPts val="1200"/>
              <a:buChar char="●"/>
              <a:defRPr sz="1200"/>
            </a:lvl7pPr>
            <a:lvl8pPr marL="3656870" lvl="7" indent="-304739" rtl="0">
              <a:spcBef>
                <a:spcPts val="1599"/>
              </a:spcBef>
              <a:spcAft>
                <a:spcPts val="0"/>
              </a:spcAft>
              <a:buSzPts val="1200"/>
              <a:buChar char="○"/>
              <a:defRPr sz="1200"/>
            </a:lvl8pPr>
            <a:lvl9pPr marL="4113979" lvl="8" indent="-304739" rtl="0">
              <a:spcBef>
                <a:spcPts val="1599"/>
              </a:spcBef>
              <a:spcAft>
                <a:spcPts val="1599"/>
              </a:spcAft>
              <a:buSzPts val="1200"/>
              <a:buChar char="■"/>
              <a:defRPr sz="1200"/>
            </a:lvl9pPr>
          </a:lstStyle>
          <a:p>
            <a:endParaRPr/>
          </a:p>
        </p:txBody>
      </p:sp>
      <p:sp>
        <p:nvSpPr>
          <p:cNvPr id="31" name="Shape 31"/>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10239279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wrap="square" lIns="91407" tIns="91407" rIns="91407" bIns="91407"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80542102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wrap="square" lIns="91407" tIns="91407" rIns="91407" bIns="91407" anchor="ctr" anchorCtr="0">
            <a:noAutofit/>
          </a:bodyPr>
          <a:lstStyle/>
          <a:p>
            <a:endParaRPr sz="1400" kern="0">
              <a:solidFill>
                <a:srgbClr val="000000"/>
              </a:solidFill>
              <a:cs typeface="Arial"/>
              <a:sym typeface="Arial"/>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07" tIns="91407" rIns="91407" bIns="91407"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800"/>
          </a:xfrm>
          <a:prstGeom prst="rect">
            <a:avLst/>
          </a:prstGeom>
        </p:spPr>
        <p:txBody>
          <a:bodyPr wrap="square" lIns="91407" tIns="91407" rIns="91407" bIns="91407"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1" y="965433"/>
            <a:ext cx="3837000" cy="4926800"/>
          </a:xfrm>
          <a:prstGeom prst="rect">
            <a:avLst/>
          </a:prstGeom>
        </p:spPr>
        <p:txBody>
          <a:bodyPr wrap="square" lIns="91407" tIns="91407" rIns="91407" bIns="91407" anchor="ctr" anchorCtr="0"/>
          <a:lstStyle>
            <a:lvl1pPr marL="457109" lvl="0" indent="-342832" rtl="0">
              <a:spcBef>
                <a:spcPts val="0"/>
              </a:spcBef>
              <a:spcAft>
                <a:spcPts val="0"/>
              </a:spcAft>
              <a:buSzPts val="1800"/>
              <a:buChar char="●"/>
              <a:defRPr/>
            </a:lvl1pPr>
            <a:lvl2pPr marL="914217" lvl="1" indent="-317437" rtl="0">
              <a:spcBef>
                <a:spcPts val="1599"/>
              </a:spcBef>
              <a:spcAft>
                <a:spcPts val="0"/>
              </a:spcAft>
              <a:buSzPts val="1400"/>
              <a:buChar char="○"/>
              <a:defRPr/>
            </a:lvl2pPr>
            <a:lvl3pPr marL="1371326" lvl="2" indent="-317437" rtl="0">
              <a:spcBef>
                <a:spcPts val="1599"/>
              </a:spcBef>
              <a:spcAft>
                <a:spcPts val="0"/>
              </a:spcAft>
              <a:buSzPts val="1400"/>
              <a:buChar char="■"/>
              <a:defRPr/>
            </a:lvl3pPr>
            <a:lvl4pPr marL="1828435" lvl="3" indent="-317437" rtl="0">
              <a:spcBef>
                <a:spcPts val="1599"/>
              </a:spcBef>
              <a:spcAft>
                <a:spcPts val="0"/>
              </a:spcAft>
              <a:buSzPts val="1400"/>
              <a:buChar char="●"/>
              <a:defRPr/>
            </a:lvl4pPr>
            <a:lvl5pPr marL="2285544" lvl="4" indent="-317437" rtl="0">
              <a:spcBef>
                <a:spcPts val="1599"/>
              </a:spcBef>
              <a:spcAft>
                <a:spcPts val="0"/>
              </a:spcAft>
              <a:buSzPts val="1400"/>
              <a:buChar char="○"/>
              <a:defRPr/>
            </a:lvl5pPr>
            <a:lvl6pPr marL="2742653" lvl="5" indent="-317437" rtl="0">
              <a:spcBef>
                <a:spcPts val="1599"/>
              </a:spcBef>
              <a:spcAft>
                <a:spcPts val="0"/>
              </a:spcAft>
              <a:buSzPts val="1400"/>
              <a:buChar char="■"/>
              <a:defRPr/>
            </a:lvl6pPr>
            <a:lvl7pPr marL="3199762" lvl="6" indent="-317437" rtl="0">
              <a:spcBef>
                <a:spcPts val="1599"/>
              </a:spcBef>
              <a:spcAft>
                <a:spcPts val="0"/>
              </a:spcAft>
              <a:buSzPts val="1400"/>
              <a:buChar char="●"/>
              <a:defRPr/>
            </a:lvl7pPr>
            <a:lvl8pPr marL="3656870" lvl="7" indent="-317437" rtl="0">
              <a:spcBef>
                <a:spcPts val="1599"/>
              </a:spcBef>
              <a:spcAft>
                <a:spcPts val="0"/>
              </a:spcAft>
              <a:buSzPts val="1400"/>
              <a:buChar char="○"/>
              <a:defRPr/>
            </a:lvl8pPr>
            <a:lvl9pPr marL="4113979" lvl="8" indent="-317437" rtl="0">
              <a:spcBef>
                <a:spcPts val="1599"/>
              </a:spcBef>
              <a:spcAft>
                <a:spcPts val="1599"/>
              </a:spcAft>
              <a:buSzPts val="1400"/>
              <a:buChar char="■"/>
              <a:defRPr/>
            </a:lvl9pPr>
          </a:lstStyle>
          <a:p>
            <a:endParaRPr/>
          </a:p>
        </p:txBody>
      </p:sp>
      <p:sp>
        <p:nvSpPr>
          <p:cNvPr id="40" name="Shape 40"/>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73127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33"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564F51F-9B61-4102-824A-93E797069EF6}" type="datetimeFigureOut">
              <a:rPr lang="ru-RU" smtClean="0"/>
              <a:t>30.03.2023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411225773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1" y="5640767"/>
            <a:ext cx="5998800" cy="806800"/>
          </a:xfrm>
          <a:prstGeom prst="rect">
            <a:avLst/>
          </a:prstGeom>
        </p:spPr>
        <p:txBody>
          <a:bodyPr wrap="square" lIns="91407" tIns="91407" rIns="91407" bIns="91407" anchor="ctr" anchorCtr="0"/>
          <a:lstStyle>
            <a:lvl1pPr marL="457109" lvl="0" indent="-228554" rt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9921076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1" y="1474833"/>
            <a:ext cx="8520600" cy="2618000"/>
          </a:xfrm>
          <a:prstGeom prst="rect">
            <a:avLst/>
          </a:prstGeom>
        </p:spPr>
        <p:txBody>
          <a:bodyPr wrap="square" lIns="91407" tIns="91407" rIns="91407" bIns="91407"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1" y="4202967"/>
            <a:ext cx="8520600" cy="1734400"/>
          </a:xfrm>
          <a:prstGeom prst="rect">
            <a:avLst/>
          </a:prstGeom>
        </p:spPr>
        <p:txBody>
          <a:bodyPr wrap="square" lIns="91407" tIns="91407" rIns="91407" bIns="91407" anchor="t" anchorCtr="0"/>
          <a:lstStyle>
            <a:lvl1pPr marL="457109" lvl="0" indent="-342832" algn="ctr" rtl="0">
              <a:spcBef>
                <a:spcPts val="0"/>
              </a:spcBef>
              <a:spcAft>
                <a:spcPts val="0"/>
              </a:spcAft>
              <a:buSzPts val="1800"/>
              <a:buChar char="●"/>
              <a:defRPr/>
            </a:lvl1pPr>
            <a:lvl2pPr marL="914217" lvl="1" indent="-317437" algn="ctr" rtl="0">
              <a:spcBef>
                <a:spcPts val="1599"/>
              </a:spcBef>
              <a:spcAft>
                <a:spcPts val="0"/>
              </a:spcAft>
              <a:buSzPts val="1400"/>
              <a:buChar char="○"/>
              <a:defRPr/>
            </a:lvl2pPr>
            <a:lvl3pPr marL="1371326" lvl="2" indent="-317437" algn="ctr" rtl="0">
              <a:spcBef>
                <a:spcPts val="1599"/>
              </a:spcBef>
              <a:spcAft>
                <a:spcPts val="0"/>
              </a:spcAft>
              <a:buSzPts val="1400"/>
              <a:buChar char="■"/>
              <a:defRPr/>
            </a:lvl3pPr>
            <a:lvl4pPr marL="1828435" lvl="3" indent="-317437" algn="ctr" rtl="0">
              <a:spcBef>
                <a:spcPts val="1599"/>
              </a:spcBef>
              <a:spcAft>
                <a:spcPts val="0"/>
              </a:spcAft>
              <a:buSzPts val="1400"/>
              <a:buChar char="●"/>
              <a:defRPr/>
            </a:lvl4pPr>
            <a:lvl5pPr marL="2285544" lvl="4" indent="-317437" algn="ctr" rtl="0">
              <a:spcBef>
                <a:spcPts val="1599"/>
              </a:spcBef>
              <a:spcAft>
                <a:spcPts val="0"/>
              </a:spcAft>
              <a:buSzPts val="1400"/>
              <a:buChar char="○"/>
              <a:defRPr/>
            </a:lvl5pPr>
            <a:lvl6pPr marL="2742653" lvl="5" indent="-317437" algn="ctr" rtl="0">
              <a:spcBef>
                <a:spcPts val="1599"/>
              </a:spcBef>
              <a:spcAft>
                <a:spcPts val="0"/>
              </a:spcAft>
              <a:buSzPts val="1400"/>
              <a:buChar char="■"/>
              <a:defRPr/>
            </a:lvl6pPr>
            <a:lvl7pPr marL="3199762" lvl="6" indent="-317437" algn="ctr" rtl="0">
              <a:spcBef>
                <a:spcPts val="1599"/>
              </a:spcBef>
              <a:spcAft>
                <a:spcPts val="0"/>
              </a:spcAft>
              <a:buSzPts val="1400"/>
              <a:buChar char="●"/>
              <a:defRPr/>
            </a:lvl7pPr>
            <a:lvl8pPr marL="3656870" lvl="7" indent="-317437" algn="ctr" rtl="0">
              <a:spcBef>
                <a:spcPts val="1599"/>
              </a:spcBef>
              <a:spcAft>
                <a:spcPts val="0"/>
              </a:spcAft>
              <a:buSzPts val="1400"/>
              <a:buChar char="○"/>
              <a:defRPr/>
            </a:lvl8pPr>
            <a:lvl9pPr marL="4113979" lvl="8" indent="-317437" algn="ctr" rtl="0">
              <a:spcBef>
                <a:spcPts val="1599"/>
              </a:spcBef>
              <a:spcAft>
                <a:spcPts val="1599"/>
              </a:spcAft>
              <a:buSzPts val="1400"/>
              <a:buChar char="■"/>
              <a:defRPr/>
            </a:lvl9pPr>
          </a:lstStyle>
          <a:p>
            <a:endParaRPr/>
          </a:p>
        </p:txBody>
      </p:sp>
      <p:sp>
        <p:nvSpPr>
          <p:cNvPr id="47" name="Shape 47"/>
          <p:cNvSpPr txBox="1">
            <a:spLocks noGrp="1"/>
          </p:cNvSpPr>
          <p:nvPr>
            <p:ph type="sldNum" idx="12"/>
          </p:nvPr>
        </p:nvSpPr>
        <p:spPr>
          <a:xfrm>
            <a:off x="8472458" y="6217623"/>
            <a:ext cx="548700" cy="524800"/>
          </a:xfrm>
          <a:prstGeom prst="rect">
            <a:avLst/>
          </a:prstGeom>
        </p:spPr>
        <p:txBody>
          <a:bodyPr wrap="square" lIns="91407" tIns="91407" rIns="91407" bIns="91407" anchor="ctr" anchorCtr="0">
            <a:noAutofit/>
          </a:bodyPr>
          <a:lstStyle/>
          <a:p>
            <a:fld id="{00000000-1234-1234-1234-123412341234}" type="slidenum">
              <a:rPr lang="ru" smtClean="0"/>
              <a:pPr/>
              <a:t>‹#›</a:t>
            </a:fld>
            <a:endParaRPr lang="ru"/>
          </a:p>
        </p:txBody>
      </p:sp>
    </p:spTree>
    <p:extLst>
      <p:ext uri="{BB962C8B-B14F-4D97-AF65-F5344CB8AC3E}">
        <p14:creationId xmlns:p14="http://schemas.microsoft.com/office/powerpoint/2010/main" val="30441709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1"/>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3" name="Нижний колонтитул 2"/>
          <p:cNvSpPr>
            <a:spLocks noGrp="1"/>
          </p:cNvSpPr>
          <p:nvPr>
            <p:ph type="ftr" sz="quarter" idx="11"/>
          </p:nvPr>
        </p:nvSpPr>
        <p:spPr>
          <a:xfrm>
            <a:off x="3124200" y="6356351"/>
            <a:ext cx="2895600" cy="365125"/>
          </a:xfrm>
          <a:prstGeom prst="rect">
            <a:avLst/>
          </a:prstGeom>
        </p:spPr>
        <p:txBody>
          <a:bodyPr/>
          <a:lstStyle/>
          <a:p>
            <a:endParaRPr lang="ru-RU" sz="1400" kern="0">
              <a:solidFill>
                <a:srgbClr val="000000"/>
              </a:solidFill>
              <a:cs typeface="Arial"/>
              <a:sym typeface="Aria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8452463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457200" y="6356351"/>
            <a:ext cx="2133600" cy="365125"/>
          </a:xfrm>
          <a:prstGeom prst="rect">
            <a:avLst/>
          </a:prstGeom>
        </p:spPr>
        <p:txBody>
          <a:bodyPr/>
          <a:lstStyle/>
          <a:p>
            <a:fld id="{5B106E36-FD25-4E2D-B0AA-010F637433A0}" type="datetimeFigureOut">
              <a:rPr lang="ru-RU" sz="1400" kern="0">
                <a:solidFill>
                  <a:srgbClr val="000000"/>
                </a:solidFill>
                <a:cs typeface="Arial"/>
                <a:sym typeface="Arial"/>
              </a:rPr>
              <a:pPr/>
              <a:t>30.03.2023</a:t>
            </a:fld>
            <a:endParaRPr lang="ru-RU" sz="1400" kern="0">
              <a:solidFill>
                <a:srgbClr val="000000"/>
              </a:solidFill>
              <a:cs typeface="Arial"/>
              <a:sym typeface="Arial"/>
            </a:endParaRPr>
          </a:p>
        </p:txBody>
      </p:sp>
      <p:sp>
        <p:nvSpPr>
          <p:cNvPr id="5" name="Нижний колонтитул 4"/>
          <p:cNvSpPr>
            <a:spLocks noGrp="1"/>
          </p:cNvSpPr>
          <p:nvPr>
            <p:ph type="ftr" sz="quarter" idx="11"/>
          </p:nvPr>
        </p:nvSpPr>
        <p:spPr>
          <a:xfrm>
            <a:off x="3124200" y="6356351"/>
            <a:ext cx="2895600" cy="365125"/>
          </a:xfrm>
          <a:prstGeom prst="rect">
            <a:avLst/>
          </a:prstGeom>
        </p:spPr>
        <p:txBody>
          <a:bodyPr/>
          <a:lstStyle/>
          <a:p>
            <a:endParaRPr lang="ru-RU" sz="1400" kern="0">
              <a:solidFill>
                <a:srgbClr val="000000"/>
              </a:solidFill>
              <a:cs typeface="Arial"/>
              <a:sym typeface="Aria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15385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564F51F-9B61-4102-824A-93E797069EF6}" type="datetimeFigureOut">
              <a:rPr lang="ru-RU" smtClean="0"/>
              <a:t>30.03.2023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404673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564F51F-9B61-4102-824A-93E797069EF6}" type="datetimeFigureOut">
              <a:rPr lang="ru-RU" smtClean="0"/>
              <a:t>30.03.2023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107077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19" y="273049"/>
            <a:ext cx="3008313" cy="1162051"/>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7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19"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564F51F-9B61-4102-824A-93E797069EF6}" type="datetimeFigureOut">
              <a:rPr lang="ru-RU" smtClean="0"/>
              <a:t>30.03.2023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2226419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9"/>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62"/>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564F51F-9B61-4102-824A-93E797069EF6}" type="datetimeFigureOut">
              <a:rPr lang="ru-RU" smtClean="0"/>
              <a:t>30.03.2023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22EB96-F3E4-4CBB-96F8-21D466AD01C4}" type="slidenum">
              <a:rPr lang="ru-RU" smtClean="0"/>
              <a:t>‹#›</a:t>
            </a:fld>
            <a:endParaRPr lang="ru-RU"/>
          </a:p>
        </p:txBody>
      </p:sp>
    </p:spTree>
    <p:extLst>
      <p:ext uri="{BB962C8B-B14F-4D97-AF65-F5344CB8AC3E}">
        <p14:creationId xmlns:p14="http://schemas.microsoft.com/office/powerpoint/2010/main" val="352371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49.xml"/><Relationship Id="rId7" Type="http://schemas.openxmlformats.org/officeDocument/2006/relationships/slideLayout" Target="../slideLayouts/slideLayout53.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4F51F-9B61-4102-824A-93E797069EF6}" type="datetimeFigureOut">
              <a:rPr lang="ru-RU" smtClean="0"/>
              <a:t>30.03.2023</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2EB96-F3E4-4CBB-96F8-21D466AD01C4}" type="slidenum">
              <a:rPr lang="ru-RU" smtClean="0"/>
              <a:t>‹#›</a:t>
            </a:fld>
            <a:endParaRPr lang="ru-RU"/>
          </a:p>
        </p:txBody>
      </p:sp>
    </p:spTree>
    <p:extLst>
      <p:ext uri="{BB962C8B-B14F-4D97-AF65-F5344CB8AC3E}">
        <p14:creationId xmlns:p14="http://schemas.microsoft.com/office/powerpoint/2010/main" val="280671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1" y="593367"/>
            <a:ext cx="8520600" cy="763600"/>
          </a:xfrm>
          <a:prstGeom prst="rect">
            <a:avLst/>
          </a:prstGeom>
          <a:noFill/>
          <a:ln>
            <a:noFill/>
          </a:ln>
        </p:spPr>
        <p:txBody>
          <a:bodyPr wrap="square" lIns="91407" tIns="91407" rIns="91407" bIns="91407"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1" y="1536633"/>
            <a:ext cx="8520600" cy="4555200"/>
          </a:xfrm>
          <a:prstGeom prst="rect">
            <a:avLst/>
          </a:prstGeom>
          <a:noFill/>
          <a:ln>
            <a:noFill/>
          </a:ln>
        </p:spPr>
        <p:txBody>
          <a:bodyPr wrap="square" lIns="91407" tIns="91407" rIns="91407" bIns="91407"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3"/>
            <a:ext cx="548700" cy="524800"/>
          </a:xfrm>
          <a:prstGeom prst="rect">
            <a:avLst/>
          </a:prstGeom>
          <a:noFill/>
          <a:ln>
            <a:noFill/>
          </a:ln>
        </p:spPr>
        <p:txBody>
          <a:bodyPr wrap="square" lIns="91407" tIns="91407" rIns="91407" bIns="91407" anchor="ctr" anchorCtr="0">
            <a:noAutofit/>
          </a:bodyPr>
          <a:lstStyle/>
          <a:p>
            <a:pPr algn="r"/>
            <a:fld id="{00000000-1234-1234-1234-123412341234}" type="slidenum">
              <a:rPr lang="ru" sz="1000" kern="0">
                <a:solidFill>
                  <a:srgbClr val="595959"/>
                </a:solidFill>
                <a:cs typeface="Arial"/>
                <a:sym typeface="Arial"/>
              </a:rPr>
              <a:pPr algn="r"/>
              <a:t>‹#›</a:t>
            </a:fld>
            <a:endParaRPr lang="ru" sz="1000" kern="0">
              <a:solidFill>
                <a:srgbClr val="595959"/>
              </a:solidFill>
              <a:cs typeface="Arial"/>
              <a:sym typeface="Arial"/>
            </a:endParaRPr>
          </a:p>
        </p:txBody>
      </p:sp>
    </p:spTree>
    <p:extLst>
      <p:ext uri="{BB962C8B-B14F-4D97-AF65-F5344CB8AC3E}">
        <p14:creationId xmlns:p14="http://schemas.microsoft.com/office/powerpoint/2010/main" val="335282680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1" y="593367"/>
            <a:ext cx="8520600" cy="763600"/>
          </a:xfrm>
          <a:prstGeom prst="rect">
            <a:avLst/>
          </a:prstGeom>
          <a:noFill/>
          <a:ln>
            <a:noFill/>
          </a:ln>
        </p:spPr>
        <p:txBody>
          <a:bodyPr wrap="square" lIns="91407" tIns="91407" rIns="91407" bIns="91407"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1" y="1536633"/>
            <a:ext cx="8520600" cy="4555200"/>
          </a:xfrm>
          <a:prstGeom prst="rect">
            <a:avLst/>
          </a:prstGeom>
          <a:noFill/>
          <a:ln>
            <a:noFill/>
          </a:ln>
        </p:spPr>
        <p:txBody>
          <a:bodyPr wrap="square" lIns="91407" tIns="91407" rIns="91407" bIns="91407"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3"/>
            <a:ext cx="548700" cy="524800"/>
          </a:xfrm>
          <a:prstGeom prst="rect">
            <a:avLst/>
          </a:prstGeom>
          <a:noFill/>
          <a:ln>
            <a:noFill/>
          </a:ln>
        </p:spPr>
        <p:txBody>
          <a:bodyPr wrap="square" lIns="91407" tIns="91407" rIns="91407" bIns="91407" anchor="ctr" anchorCtr="0">
            <a:noAutofit/>
          </a:bodyPr>
          <a:lstStyle/>
          <a:p>
            <a:pPr algn="r"/>
            <a:fld id="{00000000-1234-1234-1234-123412341234}" type="slidenum">
              <a:rPr lang="ru" sz="1000" kern="0">
                <a:solidFill>
                  <a:srgbClr val="595959"/>
                </a:solidFill>
                <a:cs typeface="Arial"/>
                <a:sym typeface="Arial"/>
              </a:rPr>
              <a:pPr algn="r"/>
              <a:t>‹#›</a:t>
            </a:fld>
            <a:endParaRPr lang="ru" sz="1000" kern="0">
              <a:solidFill>
                <a:srgbClr val="595959"/>
              </a:solidFill>
              <a:cs typeface="Arial"/>
              <a:sym typeface="Arial"/>
            </a:endParaRPr>
          </a:p>
        </p:txBody>
      </p:sp>
    </p:spTree>
    <p:extLst>
      <p:ext uri="{BB962C8B-B14F-4D97-AF65-F5344CB8AC3E}">
        <p14:creationId xmlns:p14="http://schemas.microsoft.com/office/powerpoint/2010/main" val="1400765836"/>
      </p:ext>
    </p:extLst>
  </p:cSld>
  <p:clrMap bg1="lt1" tx1="dk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1" y="593367"/>
            <a:ext cx="8520600" cy="763600"/>
          </a:xfrm>
          <a:prstGeom prst="rect">
            <a:avLst/>
          </a:prstGeom>
          <a:noFill/>
          <a:ln>
            <a:noFill/>
          </a:ln>
        </p:spPr>
        <p:txBody>
          <a:bodyPr wrap="square" lIns="91407" tIns="91407" rIns="91407" bIns="91407"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1" y="1536633"/>
            <a:ext cx="8520600" cy="4555200"/>
          </a:xfrm>
          <a:prstGeom prst="rect">
            <a:avLst/>
          </a:prstGeom>
          <a:noFill/>
          <a:ln>
            <a:noFill/>
          </a:ln>
        </p:spPr>
        <p:txBody>
          <a:bodyPr wrap="square" lIns="91407" tIns="91407" rIns="91407" bIns="91407"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3"/>
            <a:ext cx="548700" cy="524800"/>
          </a:xfrm>
          <a:prstGeom prst="rect">
            <a:avLst/>
          </a:prstGeom>
          <a:noFill/>
          <a:ln>
            <a:noFill/>
          </a:ln>
        </p:spPr>
        <p:txBody>
          <a:bodyPr wrap="square" lIns="91407" tIns="91407" rIns="91407" bIns="91407" anchor="ctr" anchorCtr="0">
            <a:noAutofit/>
          </a:bodyPr>
          <a:lstStyle/>
          <a:p>
            <a:pPr algn="r"/>
            <a:fld id="{00000000-1234-1234-1234-123412341234}" type="slidenum">
              <a:rPr lang="ru" sz="1000" kern="0">
                <a:solidFill>
                  <a:srgbClr val="595959"/>
                </a:solidFill>
                <a:cs typeface="Arial"/>
                <a:sym typeface="Arial"/>
              </a:rPr>
              <a:pPr algn="r"/>
              <a:t>‹#›</a:t>
            </a:fld>
            <a:endParaRPr lang="ru" sz="1000" kern="0">
              <a:solidFill>
                <a:srgbClr val="595959"/>
              </a:solidFill>
              <a:cs typeface="Arial"/>
              <a:sym typeface="Arial"/>
            </a:endParaRPr>
          </a:p>
        </p:txBody>
      </p:sp>
    </p:spTree>
    <p:extLst>
      <p:ext uri="{BB962C8B-B14F-4D97-AF65-F5344CB8AC3E}">
        <p14:creationId xmlns:p14="http://schemas.microsoft.com/office/powerpoint/2010/main" val="2938655523"/>
      </p:ext>
    </p:extLst>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1" y="593367"/>
            <a:ext cx="8520600" cy="763600"/>
          </a:xfrm>
          <a:prstGeom prst="rect">
            <a:avLst/>
          </a:prstGeom>
          <a:noFill/>
          <a:ln>
            <a:noFill/>
          </a:ln>
        </p:spPr>
        <p:txBody>
          <a:bodyPr wrap="square" lIns="91407" tIns="91407" rIns="91407" bIns="91407"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1" y="1536633"/>
            <a:ext cx="8520600" cy="4555200"/>
          </a:xfrm>
          <a:prstGeom prst="rect">
            <a:avLst/>
          </a:prstGeom>
          <a:noFill/>
          <a:ln>
            <a:noFill/>
          </a:ln>
        </p:spPr>
        <p:txBody>
          <a:bodyPr wrap="square" lIns="91407" tIns="91407" rIns="91407" bIns="91407"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3"/>
            <a:ext cx="548700" cy="524800"/>
          </a:xfrm>
          <a:prstGeom prst="rect">
            <a:avLst/>
          </a:prstGeom>
          <a:noFill/>
          <a:ln>
            <a:noFill/>
          </a:ln>
        </p:spPr>
        <p:txBody>
          <a:bodyPr wrap="square" lIns="91407" tIns="91407" rIns="91407" bIns="91407" anchor="ctr" anchorCtr="0">
            <a:noAutofit/>
          </a:bodyPr>
          <a:lstStyle/>
          <a:p>
            <a:pPr algn="r"/>
            <a:fld id="{00000000-1234-1234-1234-123412341234}" type="slidenum">
              <a:rPr lang="ru" sz="1000" kern="0">
                <a:solidFill>
                  <a:srgbClr val="595959"/>
                </a:solidFill>
                <a:cs typeface="Arial"/>
                <a:sym typeface="Arial"/>
              </a:rPr>
              <a:pPr algn="r"/>
              <a:t>‹#›</a:t>
            </a:fld>
            <a:endParaRPr lang="ru" sz="1000" kern="0">
              <a:solidFill>
                <a:srgbClr val="595959"/>
              </a:solidFill>
              <a:cs typeface="Arial"/>
              <a:sym typeface="Arial"/>
            </a:endParaRPr>
          </a:p>
        </p:txBody>
      </p:sp>
    </p:spTree>
    <p:extLst>
      <p:ext uri="{BB962C8B-B14F-4D97-AF65-F5344CB8AC3E}">
        <p14:creationId xmlns:p14="http://schemas.microsoft.com/office/powerpoint/2010/main" val="1608077215"/>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1" y="593367"/>
            <a:ext cx="8520600" cy="763600"/>
          </a:xfrm>
          <a:prstGeom prst="rect">
            <a:avLst/>
          </a:prstGeom>
          <a:noFill/>
          <a:ln>
            <a:noFill/>
          </a:ln>
        </p:spPr>
        <p:txBody>
          <a:bodyPr wrap="square" lIns="91407" tIns="91407" rIns="91407" bIns="91407"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1" y="1536633"/>
            <a:ext cx="8520600" cy="4555200"/>
          </a:xfrm>
          <a:prstGeom prst="rect">
            <a:avLst/>
          </a:prstGeom>
          <a:noFill/>
          <a:ln>
            <a:noFill/>
          </a:ln>
        </p:spPr>
        <p:txBody>
          <a:bodyPr wrap="square" lIns="91407" tIns="91407" rIns="91407" bIns="91407"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3"/>
            <a:ext cx="548700" cy="524800"/>
          </a:xfrm>
          <a:prstGeom prst="rect">
            <a:avLst/>
          </a:prstGeom>
          <a:noFill/>
          <a:ln>
            <a:noFill/>
          </a:ln>
        </p:spPr>
        <p:txBody>
          <a:bodyPr wrap="square" lIns="91407" tIns="91407" rIns="91407" bIns="91407" anchor="ctr" anchorCtr="0">
            <a:noAutofit/>
          </a:bodyPr>
          <a:lstStyle/>
          <a:p>
            <a:pPr algn="r"/>
            <a:fld id="{00000000-1234-1234-1234-123412341234}" type="slidenum">
              <a:rPr lang="ru" sz="1000" kern="0">
                <a:solidFill>
                  <a:srgbClr val="595959"/>
                </a:solidFill>
                <a:cs typeface="Arial"/>
                <a:sym typeface="Arial"/>
              </a:rPr>
              <a:pPr algn="r"/>
              <a:t>‹#›</a:t>
            </a:fld>
            <a:endParaRPr lang="ru" sz="1000" kern="0">
              <a:solidFill>
                <a:srgbClr val="595959"/>
              </a:solidFill>
              <a:cs typeface="Arial"/>
              <a:sym typeface="Arial"/>
            </a:endParaRPr>
          </a:p>
        </p:txBody>
      </p:sp>
    </p:spTree>
    <p:extLst>
      <p:ext uri="{BB962C8B-B14F-4D97-AF65-F5344CB8AC3E}">
        <p14:creationId xmlns:p14="http://schemas.microsoft.com/office/powerpoint/2010/main" val="2375200693"/>
      </p:ext>
    </p:extLst>
  </p:cSld>
  <p:clrMap bg1="lt1" tx1="dk1" bg2="dk2"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1" y="593367"/>
            <a:ext cx="8520600" cy="763600"/>
          </a:xfrm>
          <a:prstGeom prst="rect">
            <a:avLst/>
          </a:prstGeom>
          <a:noFill/>
          <a:ln>
            <a:noFill/>
          </a:ln>
        </p:spPr>
        <p:txBody>
          <a:bodyPr wrap="square" lIns="91407" tIns="91407" rIns="91407" bIns="91407"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1" y="1536633"/>
            <a:ext cx="8520600" cy="4555200"/>
          </a:xfrm>
          <a:prstGeom prst="rect">
            <a:avLst/>
          </a:prstGeom>
          <a:noFill/>
          <a:ln>
            <a:noFill/>
          </a:ln>
        </p:spPr>
        <p:txBody>
          <a:bodyPr wrap="square" lIns="91407" tIns="91407" rIns="91407" bIns="91407"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3"/>
            <a:ext cx="548700" cy="524800"/>
          </a:xfrm>
          <a:prstGeom prst="rect">
            <a:avLst/>
          </a:prstGeom>
          <a:noFill/>
          <a:ln>
            <a:noFill/>
          </a:ln>
        </p:spPr>
        <p:txBody>
          <a:bodyPr wrap="square" lIns="91407" tIns="91407" rIns="91407" bIns="91407" anchor="ctr" anchorCtr="0">
            <a:noAutofit/>
          </a:bodyPr>
          <a:lstStyle/>
          <a:p>
            <a:pPr algn="r"/>
            <a:fld id="{00000000-1234-1234-1234-123412341234}" type="slidenum">
              <a:rPr lang="ru" sz="1000" kern="0">
                <a:solidFill>
                  <a:srgbClr val="595959"/>
                </a:solidFill>
                <a:cs typeface="Arial"/>
                <a:sym typeface="Arial"/>
              </a:rPr>
              <a:pPr algn="r"/>
              <a:t>‹#›</a:t>
            </a:fld>
            <a:endParaRPr lang="ru" sz="1000" kern="0">
              <a:solidFill>
                <a:srgbClr val="595959"/>
              </a:solidFill>
              <a:cs typeface="Arial"/>
              <a:sym typeface="Arial"/>
            </a:endParaRPr>
          </a:p>
        </p:txBody>
      </p:sp>
    </p:spTree>
    <p:extLst>
      <p:ext uri="{BB962C8B-B14F-4D97-AF65-F5344CB8AC3E}">
        <p14:creationId xmlns:p14="http://schemas.microsoft.com/office/powerpoint/2010/main" val="397756194"/>
      </p:ext>
    </p:extLst>
  </p:cSld>
  <p:clrMap bg1="lt1" tx1="dk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solidFill>
                  <a:schemeClr val="tx2"/>
                </a:solidFill>
                <a:latin typeface="Times New Roman" pitchFamily="18" charset="0"/>
                <a:cs typeface="Times New Roman" pitchFamily="18" charset="0"/>
              </a:rPr>
              <a:t>Федеральные образовательные программы</a:t>
            </a:r>
            <a:endParaRPr lang="ru-RU" b="1" dirty="0">
              <a:solidFill>
                <a:schemeClr val="tx2"/>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63887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6352C14-E756-47E9-94F3-12C75E5C91D8}"/>
              </a:ext>
            </a:extLst>
          </p:cNvPr>
          <p:cNvSpPr txBox="1"/>
          <p:nvPr/>
        </p:nvSpPr>
        <p:spPr>
          <a:xfrm>
            <a:off x="0" y="26"/>
            <a:ext cx="9144000" cy="461665"/>
          </a:xfrm>
          <a:prstGeom prst="rect">
            <a:avLst/>
          </a:prstGeom>
          <a:solidFill>
            <a:srgbClr val="FF0000"/>
          </a:solidFill>
        </p:spPr>
        <p:txBody>
          <a:bodyPr wrap="square" rtlCol="0">
            <a:spAutoFit/>
          </a:bodyPr>
          <a:lstStyle/>
          <a:p>
            <a:pPr algn="ctr"/>
            <a:r>
              <a:rPr lang="ru-RU" sz="2400" b="1" kern="0" dirty="0">
                <a:solidFill>
                  <a:srgbClr val="FFFFFF"/>
                </a:solidFill>
                <a:latin typeface="Century Gothic" panose="020B0502020202020204" pitchFamily="34" charset="0"/>
                <a:cs typeface="Arial"/>
                <a:sym typeface="Arial"/>
              </a:rPr>
              <a:t>Изменения в системе общего образования</a:t>
            </a:r>
          </a:p>
        </p:txBody>
      </p:sp>
      <p:sp>
        <p:nvSpPr>
          <p:cNvPr id="3" name="Прямоугольник 2"/>
          <p:cNvSpPr/>
          <p:nvPr/>
        </p:nvSpPr>
        <p:spPr>
          <a:xfrm>
            <a:off x="251520" y="1316783"/>
            <a:ext cx="8640960" cy="830997"/>
          </a:xfrm>
          <a:prstGeom prst="rect">
            <a:avLst/>
          </a:prstGeom>
          <a:solidFill>
            <a:srgbClr val="003366"/>
          </a:solidFill>
        </p:spPr>
        <p:txBody>
          <a:bodyPr wrap="square">
            <a:spAutoFit/>
          </a:bodyPr>
          <a:lstStyle/>
          <a:p>
            <a:pPr algn="ctr"/>
            <a:r>
              <a:rPr lang="ru-RU" sz="2400" b="1" kern="0" dirty="0">
                <a:solidFill>
                  <a:srgbClr val="FFFFFF"/>
                </a:solidFill>
                <a:latin typeface="Century Gothic" panose="020B0502020202020204" pitchFamily="34" charset="0"/>
                <a:cs typeface="Arial"/>
                <a:sym typeface="Arial"/>
              </a:rPr>
              <a:t>С 1 сентября 2023 года общеобразовательные организации обязаны работать по ФООП</a:t>
            </a:r>
          </a:p>
        </p:txBody>
      </p:sp>
      <p:sp>
        <p:nvSpPr>
          <p:cNvPr id="4" name="Прямоугольник 3"/>
          <p:cNvSpPr/>
          <p:nvPr/>
        </p:nvSpPr>
        <p:spPr>
          <a:xfrm>
            <a:off x="3059832" y="3140968"/>
            <a:ext cx="5760640" cy="2123658"/>
          </a:xfrm>
          <a:prstGeom prst="rect">
            <a:avLst/>
          </a:prstGeom>
        </p:spPr>
        <p:txBody>
          <a:bodyPr wrap="square">
            <a:spAutoFit/>
          </a:bodyPr>
          <a:lstStyle/>
          <a:p>
            <a:pPr algn="just"/>
            <a:r>
              <a:rPr lang="ru-RU" sz="1200" i="1" kern="0" dirty="0">
                <a:solidFill>
                  <a:srgbClr val="002060"/>
                </a:solidFill>
                <a:cs typeface="Arial"/>
                <a:sym typeface="Arial"/>
              </a:rPr>
              <a:t>Приказ Министерства просвещения Российской Федерации от 16.11.2022 № 992 «Об утверждении федеральной образовательной программы начального общего образования»</a:t>
            </a:r>
          </a:p>
          <a:p>
            <a:pPr algn="just"/>
            <a:endParaRPr lang="ru-RU" sz="1200" i="1" kern="0" dirty="0">
              <a:solidFill>
                <a:srgbClr val="002060"/>
              </a:solidFill>
              <a:cs typeface="Arial"/>
              <a:sym typeface="Arial"/>
            </a:endParaRPr>
          </a:p>
          <a:p>
            <a:pPr algn="just"/>
            <a:r>
              <a:rPr lang="ru-RU" sz="1200" i="1" kern="0" dirty="0">
                <a:solidFill>
                  <a:srgbClr val="002060"/>
                </a:solidFill>
                <a:cs typeface="Arial"/>
                <a:sym typeface="Arial"/>
              </a:rPr>
              <a:t>Приказ Министерства просвещения Российской Федерации от 16.11.2022 № 993 «Об утверждении федеральной образовательной программы основного общего образования»</a:t>
            </a:r>
          </a:p>
          <a:p>
            <a:pPr algn="just"/>
            <a:endParaRPr lang="ru-RU" sz="1200" i="1" kern="0" dirty="0">
              <a:solidFill>
                <a:srgbClr val="002060"/>
              </a:solidFill>
              <a:cs typeface="Arial"/>
              <a:sym typeface="Arial"/>
            </a:endParaRPr>
          </a:p>
          <a:p>
            <a:pPr algn="just"/>
            <a:r>
              <a:rPr lang="ru-RU" sz="1200" i="1" kern="0" dirty="0">
                <a:solidFill>
                  <a:srgbClr val="002060"/>
                </a:solidFill>
                <a:cs typeface="Arial"/>
                <a:sym typeface="Arial"/>
              </a:rPr>
              <a:t>Приказ Министерства просвещения Российской Федерации от 23.11.2022 № 1014 «Об утверждении федеральной образовательной программы среднего общего образования»</a:t>
            </a:r>
          </a:p>
        </p:txBody>
      </p:sp>
      <p:pic>
        <p:nvPicPr>
          <p:cNvPr id="8" name="Picture 2" descr="https://cdn-icons-png.flaticon.com/512/417/41721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429026"/>
            <a:ext cx="1580796" cy="21077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qrcoder.ru/code/?http%3A%2F%2Fpublication.pravo.gov.ru%2FDocument%2FView%2F0001202212220053&amp;4&amp;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3140968"/>
            <a:ext cx="636826" cy="8491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qrcoder.ru/code/?http%3A%2F%2Fpublication.pravo.gov.ru%2FDocument%2FView%2F0001202212220024&amp;4&amp;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4116072"/>
            <a:ext cx="636826" cy="8491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qrcoder.ru/code/?http%3A%2F%2Fpublication.pravo.gov.ru%2FDocument%2FView%2F0001202212220051&amp;4&amp;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5736" y="5076176"/>
            <a:ext cx="636826" cy="849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062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 y="-9492"/>
            <a:ext cx="6454281" cy="1500391"/>
          </a:xfrm>
          <a:solidFill>
            <a:srgbClr val="003366"/>
          </a:solidFill>
        </p:spPr>
        <p:txBody>
          <a:bodyPr>
            <a:noAutofit/>
          </a:bodyPr>
          <a:lstStyle/>
          <a:p>
            <a:r>
              <a:rPr lang="ru-RU" sz="2000" b="1" dirty="0" smtClean="0">
                <a:solidFill>
                  <a:schemeClr val="bg1"/>
                </a:solidFill>
                <a:latin typeface="Century Gothic" panose="020B0502020202020204" pitchFamily="34" charset="0"/>
              </a:rPr>
              <a:t>Внесение изменений</a:t>
            </a:r>
            <a:br>
              <a:rPr lang="ru-RU" sz="2000" b="1" dirty="0" smtClean="0">
                <a:solidFill>
                  <a:schemeClr val="bg1"/>
                </a:solidFill>
                <a:latin typeface="Century Gothic" panose="020B0502020202020204" pitchFamily="34" charset="0"/>
              </a:rPr>
            </a:br>
            <a:r>
              <a:rPr lang="ru-RU" sz="2000" b="1" dirty="0" smtClean="0">
                <a:solidFill>
                  <a:schemeClr val="bg1"/>
                </a:solidFill>
                <a:latin typeface="Century Gothic" panose="020B0502020202020204" pitchFamily="34" charset="0"/>
              </a:rPr>
              <a:t>Федеральный закон «Об образовании в Российской Федерации»</a:t>
            </a:r>
            <a:endParaRPr lang="ru-RU" sz="2000" dirty="0">
              <a:solidFill>
                <a:schemeClr val="bg1"/>
              </a:solidFill>
              <a:latin typeface="Century Gothic" panose="020B0502020202020204" pitchFamily="34" charset="0"/>
            </a:endParaRPr>
          </a:p>
        </p:txBody>
      </p:sp>
      <p:graphicFrame>
        <p:nvGraphicFramePr>
          <p:cNvPr id="1102" name="Объект 1101"/>
          <p:cNvGraphicFramePr>
            <a:graphicFrameLocks noGrp="1"/>
          </p:cNvGraphicFramePr>
          <p:nvPr>
            <p:ph idx="1"/>
            <p:extLst>
              <p:ext uri="{D42A27DB-BD31-4B8C-83A1-F6EECF244321}">
                <p14:modId xmlns:p14="http://schemas.microsoft.com/office/powerpoint/2010/main" val="1706361961"/>
              </p:ext>
            </p:extLst>
          </p:nvPr>
        </p:nvGraphicFramePr>
        <p:xfrm>
          <a:off x="197470" y="4197085"/>
          <a:ext cx="6174730" cy="2286000"/>
        </p:xfrm>
        <a:graphic>
          <a:graphicData uri="http://schemas.openxmlformats.org/drawingml/2006/table">
            <a:tbl>
              <a:tblPr firstRow="1" bandRow="1">
                <a:tableStyleId>{F5AB1C69-6EDB-4FF4-983F-18BD219EF322}</a:tableStyleId>
              </a:tblPr>
              <a:tblGrid>
                <a:gridCol w="3087365">
                  <a:extLst>
                    <a:ext uri="{9D8B030D-6E8A-4147-A177-3AD203B41FA5}">
                      <a16:colId xmlns:a16="http://schemas.microsoft.com/office/drawing/2014/main" xmlns="" val="20000"/>
                    </a:ext>
                  </a:extLst>
                </a:gridCol>
                <a:gridCol w="3087365">
                  <a:extLst>
                    <a:ext uri="{9D8B030D-6E8A-4147-A177-3AD203B41FA5}">
                      <a16:colId xmlns:a16="http://schemas.microsoft.com/office/drawing/2014/main" xmlns="" val="20001"/>
                    </a:ext>
                  </a:extLst>
                </a:gridCol>
              </a:tblGrid>
              <a:tr h="701040">
                <a:tc gridSpan="2">
                  <a:txBody>
                    <a:bodyPr/>
                    <a:lstStyle/>
                    <a:p>
                      <a:pPr algn="ctr"/>
                      <a:r>
                        <a:rPr lang="ru-RU" sz="1900" b="1" dirty="0" smtClean="0">
                          <a:latin typeface="Century Gothic" panose="020B0502020202020204" pitchFamily="34" charset="0"/>
                        </a:rPr>
                        <a:t>Обязательные федеральные рабочие программы по учебным предметам</a:t>
                      </a:r>
                      <a:endParaRPr lang="ru-RU" sz="1900" b="1" dirty="0">
                        <a:latin typeface="Century Gothic" panose="020B0502020202020204" pitchFamily="34" charset="0"/>
                      </a:endParaRPr>
                    </a:p>
                  </a:txBody>
                  <a:tcPr marT="60960" marB="60960"/>
                </a:tc>
                <a:tc hMerge="1">
                  <a:txBody>
                    <a:bodyPr/>
                    <a:lstStyle/>
                    <a:p>
                      <a:endParaRPr lang="ru-RU" dirty="0"/>
                    </a:p>
                  </a:txBody>
                  <a:tcPr/>
                </a:tc>
                <a:extLst>
                  <a:ext uri="{0D108BD9-81ED-4DB2-BD59-A6C34878D82A}">
                    <a16:rowId xmlns:a16="http://schemas.microsoft.com/office/drawing/2014/main" xmlns="" val="10000"/>
                  </a:ext>
                </a:extLst>
              </a:tr>
              <a:tr h="1584960">
                <a:tc>
                  <a:txBody>
                    <a:bodyPr/>
                    <a:lstStyle/>
                    <a:p>
                      <a:pPr algn="ctr"/>
                      <a:r>
                        <a:rPr lang="ru-RU" sz="1600" b="1" dirty="0" smtClean="0">
                          <a:solidFill>
                            <a:srgbClr val="FF0000"/>
                          </a:solidFill>
                          <a:latin typeface="Century Gothic" panose="020B0502020202020204" pitchFamily="34" charset="0"/>
                        </a:rPr>
                        <a:t>НОО</a:t>
                      </a:r>
                    </a:p>
                    <a:p>
                      <a:pPr algn="ctr"/>
                      <a:r>
                        <a:rPr lang="ru-RU" sz="1600" b="0" dirty="0" smtClean="0">
                          <a:latin typeface="Century Gothic" panose="020B0502020202020204" pitchFamily="34" charset="0"/>
                        </a:rPr>
                        <a:t>русский язык</a:t>
                      </a:r>
                    </a:p>
                    <a:p>
                      <a:pPr algn="ctr"/>
                      <a:r>
                        <a:rPr lang="ru-RU" sz="1600" b="0" dirty="0" smtClean="0">
                          <a:latin typeface="Century Gothic" panose="020B0502020202020204" pitchFamily="34" charset="0"/>
                        </a:rPr>
                        <a:t>литературное</a:t>
                      </a:r>
                      <a:r>
                        <a:rPr lang="ru-RU" sz="1600" b="0" baseline="0" dirty="0" smtClean="0">
                          <a:latin typeface="Century Gothic" panose="020B0502020202020204" pitchFamily="34" charset="0"/>
                        </a:rPr>
                        <a:t> чтение </a:t>
                      </a:r>
                    </a:p>
                    <a:p>
                      <a:pPr algn="ctr"/>
                      <a:r>
                        <a:rPr lang="ru-RU" sz="1600" b="0" baseline="0" dirty="0" smtClean="0">
                          <a:latin typeface="Century Gothic" panose="020B0502020202020204" pitchFamily="34" charset="0"/>
                        </a:rPr>
                        <a:t>окружающий мир</a:t>
                      </a:r>
                      <a:endParaRPr lang="ru-RU" sz="1600" b="0" dirty="0">
                        <a:solidFill>
                          <a:schemeClr val="tx1"/>
                        </a:solidFill>
                        <a:latin typeface="Century Gothic" panose="020B0502020202020204" pitchFamily="34" charset="0"/>
                      </a:endParaRPr>
                    </a:p>
                  </a:txBody>
                  <a:tcPr marT="60960" marB="60960" anchor="ctr"/>
                </a:tc>
                <a:tc>
                  <a:txBody>
                    <a:bodyPr/>
                    <a:lstStyle/>
                    <a:p>
                      <a:pPr algn="ctr"/>
                      <a:r>
                        <a:rPr lang="ru-RU" sz="1600" b="1" dirty="0" smtClean="0">
                          <a:solidFill>
                            <a:srgbClr val="FF0000"/>
                          </a:solidFill>
                          <a:latin typeface="Century Gothic" panose="020B0502020202020204" pitchFamily="34" charset="0"/>
                        </a:rPr>
                        <a:t>ООО, СОО</a:t>
                      </a:r>
                    </a:p>
                    <a:p>
                      <a:pPr algn="ctr"/>
                      <a:r>
                        <a:rPr lang="ru-RU" sz="1600" dirty="0" smtClean="0">
                          <a:latin typeface="Century Gothic" panose="020B0502020202020204" pitchFamily="34" charset="0"/>
                        </a:rPr>
                        <a:t>русский</a:t>
                      </a:r>
                      <a:r>
                        <a:rPr lang="ru-RU" sz="1600" baseline="0" dirty="0" smtClean="0">
                          <a:latin typeface="Century Gothic" panose="020B0502020202020204" pitchFamily="34" charset="0"/>
                        </a:rPr>
                        <a:t> язык, литература, история, обществознание, география, основы безопасности жизнедеятельности</a:t>
                      </a:r>
                      <a:endParaRPr lang="ru-RU" sz="1600" b="1" dirty="0">
                        <a:solidFill>
                          <a:schemeClr val="tx1"/>
                        </a:solidFill>
                        <a:latin typeface="Century Gothic" panose="020B0502020202020204" pitchFamily="34" charset="0"/>
                      </a:endParaRPr>
                    </a:p>
                  </a:txBody>
                  <a:tcPr marT="60960" marB="60960" anchor="ct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483776" y="1561167"/>
            <a:ext cx="1656183" cy="846952"/>
          </a:xfrm>
          <a:prstGeom prst="rect">
            <a:avLst/>
          </a:prstGeom>
          <a:ln w="127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sz="1400" b="1" kern="0" dirty="0">
              <a:solidFill>
                <a:srgbClr val="003366"/>
              </a:solidFill>
              <a:latin typeface="Century Gothic" panose="020B0502020202020204" pitchFamily="34" charset="0"/>
              <a:sym typeface="Arial"/>
            </a:endParaRPr>
          </a:p>
          <a:p>
            <a:pPr algn="ctr"/>
            <a:r>
              <a:rPr lang="ru-RU" sz="1400" b="1" kern="0" dirty="0">
                <a:solidFill>
                  <a:srgbClr val="003366"/>
                </a:solidFill>
                <a:latin typeface="Century Gothic" panose="020B0502020202020204" pitchFamily="34" charset="0"/>
                <a:sym typeface="Arial"/>
              </a:rPr>
              <a:t>ФООП</a:t>
            </a:r>
          </a:p>
        </p:txBody>
      </p:sp>
      <p:sp>
        <p:nvSpPr>
          <p:cNvPr id="18" name="Прямоугольник 17"/>
          <p:cNvSpPr/>
          <p:nvPr/>
        </p:nvSpPr>
        <p:spPr>
          <a:xfrm>
            <a:off x="1475656" y="2714760"/>
            <a:ext cx="1080120" cy="1194293"/>
          </a:xfrm>
          <a:prstGeom prst="rect">
            <a:avLst/>
          </a:prstGeom>
          <a:ln w="127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ru-RU" sz="800" kern="0" dirty="0">
                <a:solidFill>
                  <a:srgbClr val="003366"/>
                </a:solidFill>
                <a:latin typeface="Century Gothic" panose="020B0502020202020204" pitchFamily="34" charset="0"/>
                <a:sym typeface="Arial"/>
              </a:rPr>
              <a:t>федеральный календарный учебный график</a:t>
            </a:r>
          </a:p>
        </p:txBody>
      </p:sp>
      <p:sp>
        <p:nvSpPr>
          <p:cNvPr id="19" name="Прямоугольник 18"/>
          <p:cNvSpPr/>
          <p:nvPr/>
        </p:nvSpPr>
        <p:spPr>
          <a:xfrm>
            <a:off x="197470" y="2714781"/>
            <a:ext cx="1080120" cy="1194295"/>
          </a:xfrm>
          <a:prstGeom prst="rect">
            <a:avLst/>
          </a:prstGeom>
          <a:ln w="127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ru-RU" sz="800" kern="0" dirty="0">
                <a:solidFill>
                  <a:srgbClr val="003366"/>
                </a:solidFill>
                <a:latin typeface="Century Gothic" panose="020B0502020202020204" pitchFamily="34" charset="0"/>
                <a:sym typeface="Arial"/>
              </a:rPr>
              <a:t>федеральный учебный план</a:t>
            </a:r>
          </a:p>
        </p:txBody>
      </p:sp>
      <p:sp>
        <p:nvSpPr>
          <p:cNvPr id="20" name="Прямоугольник 19"/>
          <p:cNvSpPr/>
          <p:nvPr/>
        </p:nvSpPr>
        <p:spPr>
          <a:xfrm>
            <a:off x="2771801" y="2721865"/>
            <a:ext cx="1094578" cy="1195323"/>
          </a:xfrm>
          <a:prstGeom prst="rect">
            <a:avLst/>
          </a:prstGeom>
          <a:ln w="127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ru-RU" sz="800" kern="0" dirty="0">
                <a:solidFill>
                  <a:srgbClr val="003366"/>
                </a:solidFill>
                <a:latin typeface="Century Gothic" panose="020B0502020202020204" pitchFamily="34" charset="0"/>
                <a:sym typeface="Arial"/>
              </a:rPr>
              <a:t>федеральные рабочие программы учебных предметов, курсов, дисциплин</a:t>
            </a:r>
          </a:p>
        </p:txBody>
      </p:sp>
      <p:sp>
        <p:nvSpPr>
          <p:cNvPr id="21" name="Прямоугольник 20"/>
          <p:cNvSpPr/>
          <p:nvPr/>
        </p:nvSpPr>
        <p:spPr>
          <a:xfrm>
            <a:off x="5292080" y="2713733"/>
            <a:ext cx="1080120" cy="1195323"/>
          </a:xfrm>
          <a:prstGeom prst="rect">
            <a:avLst/>
          </a:prstGeom>
          <a:ln w="127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ru-RU" sz="800" kern="0" dirty="0">
                <a:solidFill>
                  <a:srgbClr val="003366"/>
                </a:solidFill>
                <a:latin typeface="Century Gothic" panose="020B0502020202020204" pitchFamily="34" charset="0"/>
                <a:sym typeface="Arial"/>
              </a:rPr>
              <a:t>федеральный календарный план воспитательной работы</a:t>
            </a:r>
          </a:p>
        </p:txBody>
      </p:sp>
      <p:sp>
        <p:nvSpPr>
          <p:cNvPr id="22" name="Прямоугольник 21"/>
          <p:cNvSpPr/>
          <p:nvPr/>
        </p:nvSpPr>
        <p:spPr>
          <a:xfrm>
            <a:off x="4067944" y="2713731"/>
            <a:ext cx="1080120" cy="1195324"/>
          </a:xfrm>
          <a:prstGeom prst="rect">
            <a:avLst/>
          </a:prstGeom>
          <a:ln w="127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ru-RU" sz="800" kern="0" dirty="0">
                <a:solidFill>
                  <a:srgbClr val="003366"/>
                </a:solidFill>
                <a:latin typeface="Century Gothic" panose="020B0502020202020204" pitchFamily="34" charset="0"/>
                <a:sym typeface="Arial"/>
              </a:rPr>
              <a:t>федеральная рабочая программа воспитания</a:t>
            </a:r>
          </a:p>
        </p:txBody>
      </p:sp>
      <p:pic>
        <p:nvPicPr>
          <p:cNvPr id="1028" name="Picture 4" descr="C:\Users\tarasovaas\Downloads\курс\8e678bb7e35bf3ef9dc3a63117b80b7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3848" y="1564188"/>
            <a:ext cx="244942" cy="326589"/>
          </a:xfrm>
          <a:prstGeom prst="rect">
            <a:avLst/>
          </a:prstGeom>
          <a:noFill/>
          <a:extLst>
            <a:ext uri="{909E8E84-426E-40DD-AFC4-6F175D3DCCD1}">
              <a14:hiddenFill xmlns:a14="http://schemas.microsoft.com/office/drawing/2010/main">
                <a:solidFill>
                  <a:srgbClr val="FFFFFF"/>
                </a:solidFill>
              </a14:hiddenFill>
            </a:ext>
          </a:extLst>
        </p:spPr>
      </p:pic>
      <p:cxnSp>
        <p:nvCxnSpPr>
          <p:cNvPr id="1030" name="Прямая со стрелкой 1029"/>
          <p:cNvCxnSpPr>
            <a:stCxn id="4" idx="2"/>
            <a:endCxn id="20" idx="0"/>
          </p:cNvCxnSpPr>
          <p:nvPr/>
        </p:nvCxnSpPr>
        <p:spPr>
          <a:xfrm>
            <a:off x="3311860" y="2408121"/>
            <a:ext cx="7231" cy="3137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36" name="Соединительная линия уступом 1035"/>
          <p:cNvCxnSpPr>
            <a:endCxn id="22" idx="0"/>
          </p:cNvCxnSpPr>
          <p:nvPr/>
        </p:nvCxnSpPr>
        <p:spPr>
          <a:xfrm>
            <a:off x="3326318" y="2468897"/>
            <a:ext cx="1281686" cy="244835"/>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043" name="Соединительная линия уступом 1042"/>
          <p:cNvCxnSpPr>
            <a:endCxn id="19" idx="0"/>
          </p:cNvCxnSpPr>
          <p:nvPr/>
        </p:nvCxnSpPr>
        <p:spPr>
          <a:xfrm rot="10800000" flipV="1">
            <a:off x="737530" y="2468895"/>
            <a:ext cx="2588788" cy="245864"/>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065" name="Прямая со стрелкой 1064"/>
          <p:cNvCxnSpPr>
            <a:endCxn id="18" idx="0"/>
          </p:cNvCxnSpPr>
          <p:nvPr/>
        </p:nvCxnSpPr>
        <p:spPr>
          <a:xfrm>
            <a:off x="2015716" y="2468917"/>
            <a:ext cx="0" cy="24586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70" name="Соединительная линия уступом 1069"/>
          <p:cNvCxnSpPr>
            <a:endCxn id="21" idx="0"/>
          </p:cNvCxnSpPr>
          <p:nvPr/>
        </p:nvCxnSpPr>
        <p:spPr>
          <a:xfrm>
            <a:off x="4608004" y="2468895"/>
            <a:ext cx="1224136" cy="244836"/>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1103" name="TextBox 1102"/>
          <p:cNvSpPr txBox="1"/>
          <p:nvPr/>
        </p:nvSpPr>
        <p:spPr>
          <a:xfrm>
            <a:off x="278414" y="6117320"/>
            <a:ext cx="6095810" cy="461665"/>
          </a:xfrm>
          <a:prstGeom prst="rect">
            <a:avLst/>
          </a:prstGeom>
          <a:noFill/>
        </p:spPr>
        <p:txBody>
          <a:bodyPr wrap="square" rtlCol="0">
            <a:spAutoFit/>
          </a:bodyPr>
          <a:lstStyle/>
          <a:p>
            <a:pPr algn="just"/>
            <a:r>
              <a:rPr lang="ru-RU" sz="800" b="1" kern="0" dirty="0">
                <a:solidFill>
                  <a:srgbClr val="FF0000"/>
                </a:solidFill>
                <a:latin typeface="Century Gothic" panose="020B0502020202020204" pitchFamily="34" charset="0"/>
                <a:cs typeface="Arial"/>
                <a:sym typeface="Arial"/>
              </a:rPr>
              <a:t>Федеральный закон от 24 сентября 2022 г. № 371-ФЗ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a:t>
            </a:r>
          </a:p>
        </p:txBody>
      </p:sp>
      <p:sp>
        <p:nvSpPr>
          <p:cNvPr id="112" name="TextBox 111"/>
          <p:cNvSpPr txBox="1"/>
          <p:nvPr/>
        </p:nvSpPr>
        <p:spPr>
          <a:xfrm rot="16200000">
            <a:off x="-26655" y="6268501"/>
            <a:ext cx="610139" cy="307777"/>
          </a:xfrm>
          <a:prstGeom prst="rect">
            <a:avLst/>
          </a:prstGeom>
          <a:solidFill>
            <a:srgbClr val="FF0000"/>
          </a:solidFill>
        </p:spPr>
        <p:txBody>
          <a:bodyPr wrap="square" rtlCol="0">
            <a:spAutoFit/>
          </a:bodyPr>
          <a:lstStyle/>
          <a:p>
            <a:pPr algn="ctr"/>
            <a:endParaRPr lang="ru-RU" sz="1400" b="1" kern="0" dirty="0">
              <a:solidFill>
                <a:srgbClr val="FFFFFF"/>
              </a:solidFill>
              <a:latin typeface="Century Gothic" panose="020B0502020202020204" pitchFamily="34" charset="0"/>
              <a:cs typeface="Arial"/>
              <a:sym typeface="Arial"/>
            </a:endParaRPr>
          </a:p>
        </p:txBody>
      </p:sp>
      <p:sp>
        <p:nvSpPr>
          <p:cNvPr id="1108" name="Прямоугольник 1107"/>
          <p:cNvSpPr/>
          <p:nvPr/>
        </p:nvSpPr>
        <p:spPr>
          <a:xfrm>
            <a:off x="6454281" y="19063"/>
            <a:ext cx="2697634" cy="5170646"/>
          </a:xfrm>
          <a:prstGeom prst="rect">
            <a:avLst/>
          </a:prstGeom>
          <a:solidFill>
            <a:schemeClr val="bg1">
              <a:lumMod val="95000"/>
            </a:schemeClr>
          </a:solidFill>
          <a:ln>
            <a:noFill/>
          </a:ln>
          <a:effectLst/>
        </p:spPr>
        <p:style>
          <a:lnRef idx="1">
            <a:schemeClr val="accent2"/>
          </a:lnRef>
          <a:fillRef idx="2">
            <a:schemeClr val="accent2"/>
          </a:fillRef>
          <a:effectRef idx="1">
            <a:schemeClr val="accent2"/>
          </a:effectRef>
          <a:fontRef idx="minor">
            <a:schemeClr val="dk1"/>
          </a:fontRef>
        </p:style>
        <p:txBody>
          <a:bodyPr wrap="square">
            <a:spAutoFit/>
          </a:bodyPr>
          <a:lstStyle/>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endParaRPr lang="ru-RU" sz="800" b="1" kern="0" dirty="0">
              <a:solidFill>
                <a:srgbClr val="000000"/>
              </a:solidFill>
              <a:latin typeface="Century Gothic" panose="020B0502020202020204" pitchFamily="34" charset="0"/>
              <a:sym typeface="Arial"/>
            </a:endParaRPr>
          </a:p>
          <a:p>
            <a:pPr algn="ctr"/>
            <a:r>
              <a:rPr lang="ru-RU" sz="700" b="1" kern="0" dirty="0">
                <a:solidFill>
                  <a:srgbClr val="000000"/>
                </a:solidFill>
                <a:latin typeface="Century Gothic" panose="020B0502020202020204" pitchFamily="34" charset="0"/>
                <a:sym typeface="Arial"/>
              </a:rPr>
              <a:t>Ч. 10 СТ. 2 </a:t>
            </a:r>
          </a:p>
          <a:p>
            <a:pPr algn="just"/>
            <a:r>
              <a:rPr lang="ru-RU" sz="700" kern="0" dirty="0">
                <a:solidFill>
                  <a:srgbClr val="000000"/>
                </a:solidFill>
                <a:latin typeface="Century Gothic" panose="020B0502020202020204" pitchFamily="34" charset="0"/>
                <a:sym typeface="Arial"/>
              </a:rPr>
              <a:t>10.1 Федеральная основная общеобразовательная программа - учебно-методическая документация,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 </a:t>
            </a:r>
          </a:p>
          <a:p>
            <a:pPr algn="just"/>
            <a:endParaRPr lang="ru-RU" sz="700" kern="0" dirty="0">
              <a:solidFill>
                <a:srgbClr val="000000"/>
              </a:solidFill>
              <a:latin typeface="Century Gothic" panose="020B0502020202020204" pitchFamily="34" charset="0"/>
              <a:sym typeface="Arial"/>
            </a:endParaRPr>
          </a:p>
          <a:p>
            <a:pPr algn="ctr"/>
            <a:r>
              <a:rPr lang="ru-RU" sz="700" b="1" kern="0" dirty="0">
                <a:solidFill>
                  <a:srgbClr val="000000"/>
                </a:solidFill>
                <a:latin typeface="Century Gothic" panose="020B0502020202020204" pitchFamily="34" charset="0"/>
                <a:sym typeface="Arial"/>
              </a:rPr>
              <a:t>Ч. 6 СТ. 12 </a:t>
            </a:r>
          </a:p>
          <a:p>
            <a:pPr algn="just"/>
            <a:r>
              <a:rPr lang="ru-RU" sz="700" kern="0" dirty="0">
                <a:solidFill>
                  <a:srgbClr val="000000"/>
                </a:solidFill>
                <a:latin typeface="Century Gothic" panose="020B0502020202020204" pitchFamily="34" charset="0"/>
                <a:sym typeface="Arial"/>
              </a:rPr>
              <a:t>6.2 Организация, осуществляющая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при разработке соответствующей общеобразовательной программы вправе предусмотреть перераспределение предусмотренного в федеральном учебном плане времени на изучение учебных предметов, по которым не проводится государственная итоговая аттестация, в пользу изучения иных учебных предметов, в том числе на организацию углубленного изучения отдельных учебных предметов и профильное обучение. </a:t>
            </a:r>
          </a:p>
          <a:p>
            <a:pPr algn="just"/>
            <a:endParaRPr lang="ru-RU" sz="700" kern="0" dirty="0">
              <a:solidFill>
                <a:srgbClr val="000000"/>
              </a:solidFill>
              <a:latin typeface="Century Gothic" panose="020B0502020202020204" pitchFamily="34" charset="0"/>
              <a:sym typeface="Arial"/>
            </a:endParaRPr>
          </a:p>
          <a:p>
            <a:pPr algn="ctr"/>
            <a:r>
              <a:rPr lang="ru-RU" sz="700" b="1" kern="0" dirty="0">
                <a:solidFill>
                  <a:srgbClr val="000000"/>
                </a:solidFill>
                <a:latin typeface="Century Gothic" panose="020B0502020202020204" pitchFamily="34" charset="0"/>
                <a:sym typeface="Arial"/>
              </a:rPr>
              <a:t>Ч. 6 СТ. 12 </a:t>
            </a:r>
          </a:p>
          <a:p>
            <a:pPr algn="just"/>
            <a:r>
              <a:rPr lang="ru-RU" sz="700" kern="0" dirty="0">
                <a:solidFill>
                  <a:srgbClr val="000000"/>
                </a:solidFill>
                <a:latin typeface="Century Gothic" panose="020B0502020202020204" pitchFamily="34" charset="0"/>
                <a:sym typeface="Arial"/>
              </a:rPr>
              <a:t>6.3 При разработке основной образовательной программы организация, осуществляющая образовательную деятельность по имеющим государственную аккредитацию образовательным программам начального общего, основного общего, среднего общего образования предусматривают непосредственное применение при реализации обязательной части образовательной программы НОО федеральных рабочих программ по учебным предметам «Русский язык», «Литературное чтение», «Окружающий мир», а при реализации обязательной части ОО и СОО – «Русский язык», «Литература», «История», «Обществознание», «География», «ОБЖ».</a:t>
            </a:r>
          </a:p>
        </p:txBody>
      </p:sp>
      <p:cxnSp>
        <p:nvCxnSpPr>
          <p:cNvPr id="1105" name="Прямая соединительная линия 1104"/>
          <p:cNvCxnSpPr/>
          <p:nvPr/>
        </p:nvCxnSpPr>
        <p:spPr>
          <a:xfrm>
            <a:off x="6444208" y="1490918"/>
            <a:ext cx="0" cy="5406103"/>
          </a:xfrm>
          <a:prstGeom prst="line">
            <a:avLst/>
          </a:prstGeom>
          <a:ln>
            <a:solidFill>
              <a:srgbClr val="003366"/>
            </a:solidFill>
            <a:prstDash val="lgDash"/>
          </a:ln>
          <a:effectLst/>
        </p:spPr>
        <p:style>
          <a:lnRef idx="2">
            <a:schemeClr val="accent3"/>
          </a:lnRef>
          <a:fillRef idx="0">
            <a:schemeClr val="accent3"/>
          </a:fillRef>
          <a:effectRef idx="1">
            <a:schemeClr val="accent3"/>
          </a:effectRef>
          <a:fontRef idx="minor">
            <a:schemeClr val="tx1"/>
          </a:fontRef>
        </p:style>
      </p:cxn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2321" y="68627"/>
            <a:ext cx="629971" cy="1272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3546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
            <a:ext cx="9144000" cy="740700"/>
          </a:xfrm>
          <a:solidFill>
            <a:srgbClr val="003366"/>
          </a:solidFill>
        </p:spPr>
        <p:txBody>
          <a:bodyPr>
            <a:noAutofit/>
          </a:bodyPr>
          <a:lstStyle/>
          <a:p>
            <a:pPr algn="ctr"/>
            <a:r>
              <a:rPr lang="ru-RU" sz="2400" b="1" dirty="0" smtClean="0">
                <a:solidFill>
                  <a:schemeClr val="bg1"/>
                </a:solidFill>
                <a:latin typeface="Century Gothic" panose="020B0502020202020204" pitchFamily="34" charset="0"/>
              </a:rPr>
              <a:t>Требования к системе оценки результатов</a:t>
            </a:r>
            <a:r>
              <a:rPr lang="ru-RU" sz="2400" dirty="0">
                <a:solidFill>
                  <a:schemeClr val="bg1"/>
                </a:solidFill>
                <a:latin typeface="Century Gothic" panose="020B0502020202020204" pitchFamily="34" charset="0"/>
              </a:rPr>
              <a:t/>
            </a:r>
            <a:br>
              <a:rPr lang="ru-RU" sz="2400" dirty="0">
                <a:solidFill>
                  <a:schemeClr val="bg1"/>
                </a:solidFill>
                <a:latin typeface="Century Gothic" panose="020B0502020202020204" pitchFamily="34" charset="0"/>
              </a:rPr>
            </a:br>
            <a:r>
              <a:rPr lang="ru-RU" sz="2400" dirty="0">
                <a:solidFill>
                  <a:schemeClr val="bg1"/>
                </a:solidFill>
                <a:latin typeface="Century Gothic" panose="020B0502020202020204" pitchFamily="34" charset="0"/>
              </a:rPr>
              <a:t/>
            </a:r>
            <a:br>
              <a:rPr lang="ru-RU" sz="2400" dirty="0">
                <a:solidFill>
                  <a:schemeClr val="bg1"/>
                </a:solidFill>
                <a:latin typeface="Century Gothic" panose="020B0502020202020204" pitchFamily="34" charset="0"/>
              </a:rPr>
            </a:br>
            <a:endParaRPr lang="ru-RU" sz="2400" dirty="0">
              <a:solidFill>
                <a:schemeClr val="bg1"/>
              </a:solidFill>
            </a:endParaRPr>
          </a:p>
        </p:txBody>
      </p:sp>
      <p:sp>
        <p:nvSpPr>
          <p:cNvPr id="16" name="Нашивка 4"/>
          <p:cNvSpPr/>
          <p:nvPr/>
        </p:nvSpPr>
        <p:spPr>
          <a:xfrm>
            <a:off x="6467713" y="5732748"/>
            <a:ext cx="2251944" cy="98114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64008" tIns="42672" rIns="21336" bIns="42672" numCol="1" spcCol="1270" anchor="ctr" anchorCtr="0">
            <a:noAutofit/>
          </a:bodyPr>
          <a:lstStyle/>
          <a:p>
            <a:pPr algn="ctr" defTabSz="711200">
              <a:lnSpc>
                <a:spcPct val="90000"/>
              </a:lnSpc>
              <a:spcBef>
                <a:spcPct val="0"/>
              </a:spcBef>
              <a:spcAft>
                <a:spcPct val="35000"/>
              </a:spcAft>
            </a:pPr>
            <a:endParaRPr lang="ru-RU" sz="1600" b="1" i="1" dirty="0">
              <a:solidFill>
                <a:srgbClr val="000000"/>
              </a:solidFill>
              <a:sym typeface="Aria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683456345"/>
              </p:ext>
            </p:extLst>
          </p:nvPr>
        </p:nvGraphicFramePr>
        <p:xfrm>
          <a:off x="179512" y="830561"/>
          <a:ext cx="8784976" cy="8037045"/>
        </p:xfrm>
        <a:graphic>
          <a:graphicData uri="http://schemas.openxmlformats.org/drawingml/2006/table">
            <a:tbl>
              <a:tblPr firstRow="1" firstCol="1" bandRow="1">
                <a:tableStyleId>{8799B23B-EC83-4686-B30A-512413B5E67A}</a:tableStyleId>
              </a:tblPr>
              <a:tblGrid>
                <a:gridCol w="2808312">
                  <a:extLst>
                    <a:ext uri="{9D8B030D-6E8A-4147-A177-3AD203B41FA5}">
                      <a16:colId xmlns:a16="http://schemas.microsoft.com/office/drawing/2014/main" xmlns="" val="1169252904"/>
                    </a:ext>
                  </a:extLst>
                </a:gridCol>
                <a:gridCol w="3024336">
                  <a:extLst>
                    <a:ext uri="{9D8B030D-6E8A-4147-A177-3AD203B41FA5}">
                      <a16:colId xmlns:a16="http://schemas.microsoft.com/office/drawing/2014/main" xmlns="" val="798170296"/>
                    </a:ext>
                  </a:extLst>
                </a:gridCol>
                <a:gridCol w="2952328">
                  <a:extLst>
                    <a:ext uri="{9D8B030D-6E8A-4147-A177-3AD203B41FA5}">
                      <a16:colId xmlns:a16="http://schemas.microsoft.com/office/drawing/2014/main" xmlns="" val="1483184812"/>
                    </a:ext>
                  </a:extLst>
                </a:gridCol>
              </a:tblGrid>
              <a:tr h="366555">
                <a:tc>
                  <a:txBody>
                    <a:bodyPr/>
                    <a:lstStyle/>
                    <a:p>
                      <a:pPr algn="ctr">
                        <a:spcAft>
                          <a:spcPts val="0"/>
                        </a:spcAft>
                      </a:pPr>
                      <a:r>
                        <a:rPr lang="ru-RU" sz="1900" dirty="0">
                          <a:solidFill>
                            <a:schemeClr val="bg1"/>
                          </a:solidFill>
                          <a:effectLst/>
                          <a:latin typeface="Century Gothic" panose="020B0502020202020204" pitchFamily="34" charset="0"/>
                        </a:rPr>
                        <a:t>ФГОС </a:t>
                      </a:r>
                      <a:r>
                        <a:rPr lang="ru-RU" sz="1900" dirty="0" smtClean="0">
                          <a:solidFill>
                            <a:schemeClr val="bg1"/>
                          </a:solidFill>
                          <a:effectLst/>
                          <a:latin typeface="Century Gothic" panose="020B0502020202020204" pitchFamily="34" charset="0"/>
                        </a:rPr>
                        <a:t>НОО</a:t>
                      </a:r>
                      <a:endParaRPr lang="ru-RU" sz="1900" dirty="0">
                        <a:solidFill>
                          <a:schemeClr val="bg1"/>
                        </a:solidFill>
                        <a:effectLst/>
                        <a:latin typeface="Century Gothic" panose="020B0502020202020204" pitchFamily="34" charset="0"/>
                        <a:ea typeface="Times New Roman" panose="02020603050405020304" pitchFamily="18" charset="0"/>
                      </a:endParaRPr>
                    </a:p>
                  </a:txBody>
                  <a:tcPr marL="57747" marR="57747" marT="38497" marB="38497">
                    <a:solidFill>
                      <a:srgbClr val="FF0000"/>
                    </a:solidFill>
                  </a:tcPr>
                </a:tc>
                <a:tc>
                  <a:txBody>
                    <a:bodyPr/>
                    <a:lstStyle/>
                    <a:p>
                      <a:pPr algn="ctr">
                        <a:spcAft>
                          <a:spcPts val="0"/>
                        </a:spcAft>
                      </a:pPr>
                      <a:r>
                        <a:rPr lang="ru-RU" sz="1900" dirty="0">
                          <a:solidFill>
                            <a:schemeClr val="bg1"/>
                          </a:solidFill>
                          <a:effectLst/>
                          <a:latin typeface="Century Gothic" panose="020B0502020202020204" pitchFamily="34" charset="0"/>
                        </a:rPr>
                        <a:t>ФГОС </a:t>
                      </a:r>
                      <a:r>
                        <a:rPr lang="ru-RU" sz="1900" dirty="0" smtClean="0">
                          <a:solidFill>
                            <a:schemeClr val="bg1"/>
                          </a:solidFill>
                          <a:effectLst/>
                          <a:latin typeface="Century Gothic" panose="020B0502020202020204" pitchFamily="34" charset="0"/>
                        </a:rPr>
                        <a:t>ООО</a:t>
                      </a:r>
                      <a:endParaRPr lang="ru-RU" sz="1900" dirty="0">
                        <a:solidFill>
                          <a:schemeClr val="bg1"/>
                        </a:solidFill>
                        <a:effectLst/>
                        <a:latin typeface="Century Gothic" panose="020B0502020202020204" pitchFamily="34" charset="0"/>
                        <a:ea typeface="Times New Roman" panose="02020603050405020304" pitchFamily="18" charset="0"/>
                      </a:endParaRPr>
                    </a:p>
                  </a:txBody>
                  <a:tcPr marL="57747" marR="57747" marT="38497" marB="38497">
                    <a:solidFill>
                      <a:srgbClr val="FF0000"/>
                    </a:solidFill>
                  </a:tcPr>
                </a:tc>
                <a:tc>
                  <a:txBody>
                    <a:bodyPr/>
                    <a:lstStyle/>
                    <a:p>
                      <a:pPr algn="ctr">
                        <a:spcAft>
                          <a:spcPts val="0"/>
                        </a:spcAft>
                      </a:pPr>
                      <a:r>
                        <a:rPr lang="ru-RU" sz="1900" dirty="0">
                          <a:solidFill>
                            <a:schemeClr val="bg1"/>
                          </a:solidFill>
                          <a:effectLst/>
                          <a:latin typeface="Century Gothic" panose="020B0502020202020204" pitchFamily="34" charset="0"/>
                        </a:rPr>
                        <a:t>ФГОС СОО</a:t>
                      </a:r>
                      <a:endParaRPr lang="ru-RU" sz="1900" dirty="0">
                        <a:solidFill>
                          <a:schemeClr val="bg1"/>
                        </a:solidFill>
                        <a:effectLst/>
                        <a:latin typeface="Century Gothic" panose="020B0502020202020204" pitchFamily="34" charset="0"/>
                        <a:ea typeface="Times New Roman" panose="02020603050405020304" pitchFamily="18" charset="0"/>
                      </a:endParaRPr>
                    </a:p>
                  </a:txBody>
                  <a:tcPr marL="57747" marR="57747" marT="38497" marB="38497">
                    <a:solidFill>
                      <a:srgbClr val="FF0000"/>
                    </a:solidFill>
                  </a:tcPr>
                </a:tc>
                <a:extLst>
                  <a:ext uri="{0D108BD9-81ED-4DB2-BD59-A6C34878D82A}">
                    <a16:rowId xmlns:a16="http://schemas.microsoft.com/office/drawing/2014/main" xmlns="" val="1133749503"/>
                  </a:ext>
                </a:extLst>
              </a:tr>
              <a:tr h="1753395">
                <a:tc gridSpan="2">
                  <a:txBody>
                    <a:bodyPr/>
                    <a:lstStyle/>
                    <a:p>
                      <a:pPr algn="just"/>
                      <a:r>
                        <a:rPr lang="ru-RU" sz="1100" b="1" dirty="0">
                          <a:effectLst/>
                          <a:latin typeface="Century Gothic" panose="020B0502020202020204" pitchFamily="34" charset="0"/>
                        </a:rPr>
                        <a:t>Отражает содержание и критерии оценки, формы представления результатов оценочной деятельности</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tc hMerge="1">
                  <a:txBody>
                    <a:bodyPr/>
                    <a:lstStyle/>
                    <a:p>
                      <a:endParaRPr lang="ru-RU"/>
                    </a:p>
                  </a:txBody>
                  <a:tcPr/>
                </a:tc>
                <a:tc>
                  <a:txBody>
                    <a:bodyPr/>
                    <a:lstStyle/>
                    <a:p>
                      <a:pPr algn="just"/>
                      <a:r>
                        <a:rPr lang="ru-RU" sz="1100" b="1" dirty="0">
                          <a:effectLst/>
                          <a:latin typeface="Century Gothic" panose="020B0502020202020204" pitchFamily="34" charset="0"/>
                        </a:rPr>
                        <a:t>Закрепляет основные направления и цели оценочной деятельности, ориентированной на управление качеством образования, описывает объект и содержание оценки, критерии, процедуры и состав инструментария оценивания, формы представления результатов, условия и границы применения системы оценки</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extLst>
                  <a:ext uri="{0D108BD9-81ED-4DB2-BD59-A6C34878D82A}">
                    <a16:rowId xmlns:a16="http://schemas.microsoft.com/office/drawing/2014/main" xmlns="" val="1194058422"/>
                  </a:ext>
                </a:extLst>
              </a:tr>
              <a:tr h="579915">
                <a:tc gridSpan="2">
                  <a:txBody>
                    <a:bodyPr/>
                    <a:lstStyle/>
                    <a:p>
                      <a:pPr algn="just"/>
                      <a:r>
                        <a:rPr lang="ru-RU" sz="1100" b="1" dirty="0">
                          <a:effectLst/>
                          <a:latin typeface="Century Gothic" panose="020B0502020202020204" pitchFamily="34" charset="0"/>
                        </a:rPr>
                        <a:t>Обеспечивает комплексный подход к оценке результатов освоения программы, позволяющий осуществлять оценку предметных и </a:t>
                      </a:r>
                      <a:r>
                        <a:rPr lang="ru-RU" sz="1100" b="1" dirty="0" err="1">
                          <a:effectLst/>
                          <a:latin typeface="Century Gothic" panose="020B0502020202020204" pitchFamily="34" charset="0"/>
                        </a:rPr>
                        <a:t>метапредметных</a:t>
                      </a:r>
                      <a:r>
                        <a:rPr lang="ru-RU" sz="1100" b="1" dirty="0">
                          <a:effectLst/>
                          <a:latin typeface="Century Gothic" panose="020B0502020202020204" pitchFamily="34" charset="0"/>
                        </a:rPr>
                        <a:t> результатов</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tc hMerge="1">
                  <a:txBody>
                    <a:bodyPr/>
                    <a:lstStyle/>
                    <a:p>
                      <a:endParaRPr lang="ru-RU"/>
                    </a:p>
                  </a:txBody>
                  <a:tcPr/>
                </a:tc>
                <a:tc>
                  <a:txBody>
                    <a:bodyPr/>
                    <a:lstStyle/>
                    <a:p>
                      <a:pPr algn="just">
                        <a:spcAft>
                          <a:spcPts val="0"/>
                        </a:spcAft>
                      </a:pPr>
                      <a:r>
                        <a:rPr lang="ru-RU" sz="1100" b="1">
                          <a:effectLst/>
                          <a:latin typeface="Century Gothic" panose="020B0502020202020204" pitchFamily="34" charset="0"/>
                        </a:rPr>
                        <a:t>Ориентирует на реализацию требований к результатам освоения ООП</a:t>
                      </a:r>
                      <a:endParaRPr lang="ru-RU" sz="1100" b="1">
                        <a:effectLst/>
                        <a:latin typeface="Century Gothic" panose="020B0502020202020204" pitchFamily="34" charset="0"/>
                        <a:ea typeface="Times New Roman" panose="02020603050405020304" pitchFamily="18" charset="0"/>
                      </a:endParaRPr>
                    </a:p>
                  </a:txBody>
                  <a:tcPr marL="57747" marR="57747" marT="38497" marB="38497" anchor="ctr"/>
                </a:tc>
                <a:extLst>
                  <a:ext uri="{0D108BD9-81ED-4DB2-BD59-A6C34878D82A}">
                    <a16:rowId xmlns:a16="http://schemas.microsoft.com/office/drawing/2014/main" xmlns="" val="1890250354"/>
                  </a:ext>
                </a:extLst>
              </a:tr>
              <a:tr h="915195">
                <a:tc gridSpan="2">
                  <a:txBody>
                    <a:bodyPr/>
                    <a:lstStyle/>
                    <a:p>
                      <a:pPr algn="just"/>
                      <a:r>
                        <a:rPr lang="ru-RU" sz="1100" b="1" dirty="0">
                          <a:effectLst/>
                          <a:latin typeface="Century Gothic" panose="020B0502020202020204" pitchFamily="34" charset="0"/>
                        </a:rPr>
                        <a:t>Предусматривает оценку динамики учебных достижений учеников</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tc hMerge="1">
                  <a:txBody>
                    <a:bodyPr/>
                    <a:lstStyle/>
                    <a:p>
                      <a:endParaRPr lang="ru-RU"/>
                    </a:p>
                  </a:txBody>
                  <a:tcPr/>
                </a:tc>
                <a:tc>
                  <a:txBody>
                    <a:bodyPr/>
                    <a:lstStyle/>
                    <a:p>
                      <a:pPr algn="just"/>
                      <a:r>
                        <a:rPr lang="ru-RU" sz="1100" b="1" dirty="0">
                          <a:effectLst/>
                          <a:latin typeface="Century Gothic" panose="020B0502020202020204" pitchFamily="34" charset="0"/>
                        </a:rPr>
                        <a:t>Обеспечивает комплексный подход к оценке результатов освоения программы, позволяющий осуществлять оценку предметных и </a:t>
                      </a:r>
                      <a:r>
                        <a:rPr lang="ru-RU" sz="1100" b="1" dirty="0" err="1">
                          <a:effectLst/>
                          <a:latin typeface="Century Gothic" panose="020B0502020202020204" pitchFamily="34" charset="0"/>
                        </a:rPr>
                        <a:t>метапредметных</a:t>
                      </a:r>
                      <a:r>
                        <a:rPr lang="ru-RU" sz="1100" b="1" dirty="0">
                          <a:effectLst/>
                          <a:latin typeface="Century Gothic" panose="020B0502020202020204" pitchFamily="34" charset="0"/>
                        </a:rPr>
                        <a:t> результатов</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extLst>
                  <a:ext uri="{0D108BD9-81ED-4DB2-BD59-A6C34878D82A}">
                    <a16:rowId xmlns:a16="http://schemas.microsoft.com/office/drawing/2014/main" xmlns="" val="3751861039"/>
                  </a:ext>
                </a:extLst>
              </a:tr>
              <a:tr h="579915">
                <a:tc gridSpan="2">
                  <a:txBody>
                    <a:bodyPr/>
                    <a:lstStyle/>
                    <a:p>
                      <a:pPr algn="just"/>
                      <a:r>
                        <a:rPr lang="ru-RU" sz="1100" b="1" dirty="0">
                          <a:effectLst/>
                          <a:latin typeface="Century Gothic" panose="020B0502020202020204" pitchFamily="34" charset="0"/>
                        </a:rPr>
                        <a:t>Обеспечивает возможность получения объективной информации о качестве подготовки учеников в интересах всех участников образовательных отношений</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tc hMerge="1">
                  <a:txBody>
                    <a:bodyPr/>
                    <a:lstStyle/>
                    <a:p>
                      <a:endParaRPr lang="ru-RU"/>
                    </a:p>
                  </a:txBody>
                  <a:tcPr/>
                </a:tc>
                <a:tc>
                  <a:txBody>
                    <a:bodyPr/>
                    <a:lstStyle/>
                    <a:p>
                      <a:pPr algn="just"/>
                      <a:r>
                        <a:rPr lang="ru-RU" sz="1100" b="1" dirty="0">
                          <a:effectLst/>
                          <a:latin typeface="Century Gothic" panose="020B0502020202020204" pitchFamily="34" charset="0"/>
                        </a:rPr>
                        <a:t>Обеспечивает оценку динамики индивидуальных достижений учеников в процессе освоения ООП</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extLst>
                  <a:ext uri="{0D108BD9-81ED-4DB2-BD59-A6C34878D82A}">
                    <a16:rowId xmlns:a16="http://schemas.microsoft.com/office/drawing/2014/main" xmlns="" val="2292994934"/>
                  </a:ext>
                </a:extLst>
              </a:tr>
              <a:tr h="2256315">
                <a:tc>
                  <a:txBody>
                    <a:bodyPr/>
                    <a:lstStyle/>
                    <a:p>
                      <a:r>
                        <a:rPr lang="ru-RU" sz="1100" b="1" dirty="0">
                          <a:effectLst/>
                          <a:latin typeface="Century Gothic" panose="020B0502020202020204" pitchFamily="34" charset="0"/>
                        </a:rPr>
                        <a:t>Ориентирует образовательную деятельность на личностное развитие и воспитание учеников, достижение планируемых результатов освоения учебных предметов, учебных курсов (в том числе внеурочной деятельности), учебных модулей и формирование универсальных учебных действий у учеников</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tc>
                <a:tc>
                  <a:txBody>
                    <a:bodyPr/>
                    <a:lstStyle/>
                    <a:p>
                      <a:pPr algn="just"/>
                      <a:r>
                        <a:rPr lang="ru-RU" sz="1100" b="1" dirty="0">
                          <a:effectLst/>
                          <a:latin typeface="Century Gothic" panose="020B0502020202020204" pitchFamily="34" charset="0"/>
                        </a:rPr>
                        <a:t>Предусматривает оценку и учет результатов использования разнообразных методов и форм обучения, взаимно дополняющих друг друга, в том числе проектов, практических, командных, исследовательских, творческих работ, самоанализа и самооценки, </a:t>
                      </a:r>
                      <a:r>
                        <a:rPr lang="ru-RU" sz="1100" b="1" dirty="0" err="1">
                          <a:effectLst/>
                          <a:latin typeface="Century Gothic" panose="020B0502020202020204" pitchFamily="34" charset="0"/>
                        </a:rPr>
                        <a:t>взаимооценки</a:t>
                      </a:r>
                      <a:r>
                        <a:rPr lang="ru-RU" sz="1100" b="1" dirty="0">
                          <a:effectLst/>
                          <a:latin typeface="Century Gothic" panose="020B0502020202020204" pitchFamily="34" charset="0"/>
                        </a:rPr>
                        <a:t>, наблюдения, испытаний/тестов, динамических показателей освоения навыков и знаний, в том числе формируемых с использованием цифровых технологий</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tc>
                  <a:txBody>
                    <a:bodyPr/>
                    <a:lstStyle/>
                    <a:p>
                      <a:pPr algn="just">
                        <a:spcAft>
                          <a:spcPts val="0"/>
                        </a:spcAft>
                      </a:pPr>
                      <a:r>
                        <a:rPr lang="ru-RU" sz="1100" b="1" dirty="0">
                          <a:effectLst/>
                          <a:latin typeface="Century Gothic" panose="020B0502020202020204" pitchFamily="34" charset="0"/>
                        </a:rPr>
                        <a:t>Предусматривает использование разнообразных методов и форм, взаимно дополняющих друг друга. Таких как стандартизированные письменные и устные работы, проекты, конкурсы, практические работы, творческие работы, самоанализ и самооценка, наблюдения, испытания/тесты и иное</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extLst>
                  <a:ext uri="{0D108BD9-81ED-4DB2-BD59-A6C34878D82A}">
                    <a16:rowId xmlns:a16="http://schemas.microsoft.com/office/drawing/2014/main" xmlns="" val="2765031927"/>
                  </a:ext>
                </a:extLst>
              </a:tr>
              <a:tr h="1585755">
                <a:tc>
                  <a:txBody>
                    <a:bodyPr/>
                    <a:lstStyle/>
                    <a:p>
                      <a:pPr algn="ctr">
                        <a:spcAft>
                          <a:spcPts val="0"/>
                        </a:spcAft>
                      </a:pPr>
                      <a:r>
                        <a:rPr lang="ru-RU" sz="1100" b="1" dirty="0">
                          <a:effectLst/>
                          <a:latin typeface="Century Gothic" panose="020B0502020202020204" pitchFamily="34" charset="0"/>
                        </a:rPr>
                        <a:t> – </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tc>
                <a:tc>
                  <a:txBody>
                    <a:bodyPr/>
                    <a:lstStyle/>
                    <a:p>
                      <a:pPr algn="just"/>
                      <a:r>
                        <a:rPr lang="ru-RU" sz="1100" b="1" dirty="0">
                          <a:effectLst/>
                          <a:latin typeface="Century Gothic" panose="020B0502020202020204" pitchFamily="34" charset="0"/>
                        </a:rPr>
                        <a:t>Включает описание организации и содержания промежуточной аттестации учеников в рамках урочной, внеурочной деятельности и оценки проектной деятельности</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tc>
                  <a:txBody>
                    <a:bodyPr/>
                    <a:lstStyle/>
                    <a:p>
                      <a:pPr algn="just"/>
                      <a:r>
                        <a:rPr lang="ru-RU" sz="1100" b="1" dirty="0">
                          <a:effectLst/>
                          <a:latin typeface="Century Gothic" panose="020B0502020202020204" pitchFamily="34" charset="0"/>
                        </a:rPr>
                        <a:t>Позволяет использовать результаты итоговой оценки выпускников, характеризующие уровень достижения планируемых результатов освоения основной образовательной программы, при оценке деятельности организации, осуществляющей образовательную деятельность, педагогических работников</a:t>
                      </a:r>
                      <a:endParaRPr lang="ru-RU" sz="1100" b="1" dirty="0">
                        <a:effectLst/>
                        <a:latin typeface="Century Gothic" panose="020B0502020202020204" pitchFamily="34" charset="0"/>
                        <a:ea typeface="Times New Roman" panose="02020603050405020304" pitchFamily="18" charset="0"/>
                      </a:endParaRPr>
                    </a:p>
                  </a:txBody>
                  <a:tcPr marL="57747" marR="57747" marT="38497" marB="38497" anchor="ctr"/>
                </a:tc>
                <a:extLst>
                  <a:ext uri="{0D108BD9-81ED-4DB2-BD59-A6C34878D82A}">
                    <a16:rowId xmlns:a16="http://schemas.microsoft.com/office/drawing/2014/main" xmlns="" val="2006350234"/>
                  </a:ext>
                </a:extLst>
              </a:tr>
            </a:tbl>
          </a:graphicData>
        </a:graphic>
      </p:graphicFrame>
    </p:spTree>
    <p:extLst>
      <p:ext uri="{BB962C8B-B14F-4D97-AF65-F5344CB8AC3E}">
        <p14:creationId xmlns:p14="http://schemas.microsoft.com/office/powerpoint/2010/main" val="256739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
            <a:ext cx="9144000" cy="1220753"/>
          </a:xfrm>
          <a:solidFill>
            <a:srgbClr val="003366"/>
          </a:solidFill>
        </p:spPr>
        <p:txBody>
          <a:bodyPr>
            <a:noAutofit/>
          </a:bodyPr>
          <a:lstStyle/>
          <a:p>
            <a:pPr algn="ctr"/>
            <a:r>
              <a:rPr lang="ru-RU" sz="2400" b="1" dirty="0" smtClean="0">
                <a:solidFill>
                  <a:schemeClr val="bg1"/>
                </a:solidFill>
                <a:latin typeface="Century Gothic" panose="020B0502020202020204" pitchFamily="34" charset="0"/>
              </a:rPr>
              <a:t>Система оценки достижения планируемых результатов освоения ООП ООО в соответствии с ФООП</a:t>
            </a:r>
            <a:endParaRPr lang="ru-RU" sz="2400" dirty="0">
              <a:solidFill>
                <a:schemeClr val="bg1"/>
              </a:solidFill>
            </a:endParaRPr>
          </a:p>
        </p:txBody>
      </p:sp>
      <p:sp>
        <p:nvSpPr>
          <p:cNvPr id="16" name="Нашивка 4"/>
          <p:cNvSpPr/>
          <p:nvPr/>
        </p:nvSpPr>
        <p:spPr>
          <a:xfrm>
            <a:off x="6467713" y="5732747"/>
            <a:ext cx="2251944" cy="98114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64008" tIns="42672" rIns="21336" bIns="42672" numCol="1" spcCol="1270" anchor="ctr" anchorCtr="0">
            <a:noAutofit/>
          </a:bodyPr>
          <a:lstStyle/>
          <a:p>
            <a:pPr algn="ctr" defTabSz="711200">
              <a:lnSpc>
                <a:spcPct val="90000"/>
              </a:lnSpc>
              <a:spcBef>
                <a:spcPct val="0"/>
              </a:spcBef>
              <a:spcAft>
                <a:spcPct val="35000"/>
              </a:spcAft>
            </a:pPr>
            <a:endParaRPr lang="ru-RU" sz="1600" b="1" i="1" dirty="0">
              <a:solidFill>
                <a:srgbClr val="000000"/>
              </a:solidFill>
              <a:sym typeface="Arial"/>
            </a:endParaRPr>
          </a:p>
        </p:txBody>
      </p:sp>
      <p:graphicFrame>
        <p:nvGraphicFramePr>
          <p:cNvPr id="3" name="Схема 2"/>
          <p:cNvGraphicFramePr/>
          <p:nvPr>
            <p:extLst>
              <p:ext uri="{D42A27DB-BD31-4B8C-83A1-F6EECF244321}">
                <p14:modId xmlns:p14="http://schemas.microsoft.com/office/powerpoint/2010/main" val="346500528"/>
              </p:ext>
            </p:extLst>
          </p:nvPr>
        </p:nvGraphicFramePr>
        <p:xfrm>
          <a:off x="251520" y="1412776"/>
          <a:ext cx="864096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rot="20257504">
            <a:off x="7854683" y="5042474"/>
            <a:ext cx="1095138" cy="369332"/>
          </a:xfrm>
          <a:prstGeom prst="rect">
            <a:avLst/>
          </a:prstGeom>
          <a:solidFill>
            <a:srgbClr val="FF0000"/>
          </a:solidFill>
        </p:spPr>
        <p:txBody>
          <a:bodyPr wrap="square" rtlCol="0">
            <a:spAutoFit/>
          </a:bodyPr>
          <a:lstStyle/>
          <a:p>
            <a:pPr algn="ctr"/>
            <a:r>
              <a:rPr lang="ru-RU" b="1" kern="0" dirty="0">
                <a:solidFill>
                  <a:srgbClr val="FFFFFF"/>
                </a:solidFill>
                <a:latin typeface="Century Gothic" panose="020B0502020202020204" pitchFamily="34" charset="0"/>
                <a:cs typeface="Arial"/>
                <a:sym typeface="Arial"/>
              </a:rPr>
              <a:t>ПРИМЕР</a:t>
            </a:r>
          </a:p>
        </p:txBody>
      </p:sp>
    </p:spTree>
    <p:extLst>
      <p:ext uri="{BB962C8B-B14F-4D97-AF65-F5344CB8AC3E}">
        <p14:creationId xmlns:p14="http://schemas.microsoft.com/office/powerpoint/2010/main" val="3223492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ашивка 4"/>
          <p:cNvSpPr/>
          <p:nvPr/>
        </p:nvSpPr>
        <p:spPr>
          <a:xfrm>
            <a:off x="6467713" y="5732748"/>
            <a:ext cx="2251944" cy="98114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64008" tIns="42672" rIns="21336" bIns="42672" numCol="1" spcCol="1270" anchor="ctr" anchorCtr="0">
            <a:noAutofit/>
          </a:bodyPr>
          <a:lstStyle/>
          <a:p>
            <a:pPr algn="ctr" defTabSz="711200">
              <a:lnSpc>
                <a:spcPct val="90000"/>
              </a:lnSpc>
              <a:spcBef>
                <a:spcPct val="0"/>
              </a:spcBef>
              <a:spcAft>
                <a:spcPct val="35000"/>
              </a:spcAft>
            </a:pPr>
            <a:endParaRPr lang="ru-RU" sz="1600" b="1" i="1" dirty="0">
              <a:solidFill>
                <a:srgbClr val="000000"/>
              </a:solidFill>
              <a:sym typeface="Arial"/>
            </a:endParaRPr>
          </a:p>
        </p:txBody>
      </p:sp>
      <p:sp>
        <p:nvSpPr>
          <p:cNvPr id="3" name="Объект 2"/>
          <p:cNvSpPr>
            <a:spLocks noGrp="1"/>
          </p:cNvSpPr>
          <p:nvPr>
            <p:ph idx="1"/>
          </p:nvPr>
        </p:nvSpPr>
        <p:spPr>
          <a:xfrm>
            <a:off x="251520" y="932733"/>
            <a:ext cx="8640960" cy="5397121"/>
          </a:xfrm>
        </p:spPr>
        <p:txBody>
          <a:bodyPr/>
          <a:lstStyle/>
          <a:p>
            <a:pPr marL="0" lvl="1" indent="0" algn="ctr">
              <a:lnSpc>
                <a:spcPct val="100000"/>
              </a:lnSpc>
              <a:spcAft>
                <a:spcPts val="600"/>
              </a:spcAft>
              <a:buClrTx/>
              <a:buSzTx/>
              <a:buNone/>
            </a:pPr>
            <a:r>
              <a:rPr lang="ru-RU" b="1" dirty="0">
                <a:solidFill>
                  <a:srgbClr val="003366"/>
                </a:solidFill>
                <a:latin typeface="Century Gothic" panose="020B0502020202020204" pitchFamily="34" charset="0"/>
              </a:rPr>
              <a:t>Федеральные рабочие программы учебных предметов обеспечивают достижение планируемых результатов освоения ФООП и разработаны на основе соответствующих требований ФГОС к результатам освоения программ начального общего, основного общего, среднего </a:t>
            </a:r>
            <a:r>
              <a:rPr lang="ru-RU" b="1" dirty="0" smtClean="0">
                <a:solidFill>
                  <a:srgbClr val="003366"/>
                </a:solidFill>
                <a:latin typeface="Century Gothic" panose="020B0502020202020204" pitchFamily="34" charset="0"/>
              </a:rPr>
              <a:t>общего </a:t>
            </a:r>
            <a:r>
              <a:rPr lang="ru-RU" b="1" dirty="0">
                <a:solidFill>
                  <a:srgbClr val="003366"/>
                </a:solidFill>
                <a:latin typeface="Century Gothic" panose="020B0502020202020204" pitchFamily="34" charset="0"/>
              </a:rPr>
              <a:t>образования</a:t>
            </a:r>
            <a:endParaRPr lang="ru-RU" b="1" i="1" dirty="0">
              <a:solidFill>
                <a:srgbClr val="003366"/>
              </a:solidFill>
              <a:latin typeface="Century Gothic" panose="020B0502020202020204" pitchFamily="34" charset="0"/>
            </a:endParaRPr>
          </a:p>
        </p:txBody>
      </p:sp>
      <p:sp>
        <p:nvSpPr>
          <p:cNvPr id="5" name="Стрелка вниз 4"/>
          <p:cNvSpPr/>
          <p:nvPr/>
        </p:nvSpPr>
        <p:spPr>
          <a:xfrm>
            <a:off x="1708668" y="2372884"/>
            <a:ext cx="461177" cy="480053"/>
          </a:xfrm>
          <a:prstGeom prst="downArrow">
            <a:avLst/>
          </a:prstGeom>
          <a:solidFill>
            <a:srgbClr val="FF00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sz="1400" kern="0">
              <a:solidFill>
                <a:srgbClr val="000000"/>
              </a:solidFill>
              <a:sym typeface="Arial"/>
            </a:endParaRPr>
          </a:p>
        </p:txBody>
      </p:sp>
      <p:sp>
        <p:nvSpPr>
          <p:cNvPr id="9" name="Стрелка вниз 8"/>
          <p:cNvSpPr/>
          <p:nvPr/>
        </p:nvSpPr>
        <p:spPr>
          <a:xfrm>
            <a:off x="4376334" y="2372884"/>
            <a:ext cx="461177" cy="480053"/>
          </a:xfrm>
          <a:prstGeom prst="downArrow">
            <a:avLst/>
          </a:prstGeom>
          <a:solidFill>
            <a:srgbClr val="FF00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sz="1400" kern="0">
              <a:solidFill>
                <a:srgbClr val="000000"/>
              </a:solidFill>
              <a:sym typeface="Arial"/>
            </a:endParaRPr>
          </a:p>
        </p:txBody>
      </p:sp>
      <p:sp>
        <p:nvSpPr>
          <p:cNvPr id="10" name="Стрелка вниз 9"/>
          <p:cNvSpPr/>
          <p:nvPr/>
        </p:nvSpPr>
        <p:spPr>
          <a:xfrm>
            <a:off x="7083720" y="2372884"/>
            <a:ext cx="461177" cy="480053"/>
          </a:xfrm>
          <a:prstGeom prst="downArrow">
            <a:avLst/>
          </a:prstGeom>
          <a:solidFill>
            <a:srgbClr val="FF00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sz="1400" kern="0">
              <a:solidFill>
                <a:srgbClr val="000000"/>
              </a:solidFill>
              <a:sym typeface="Arial"/>
            </a:endParaRPr>
          </a:p>
        </p:txBody>
      </p:sp>
      <p:sp>
        <p:nvSpPr>
          <p:cNvPr id="7" name="Прямоугольник 6"/>
          <p:cNvSpPr/>
          <p:nvPr/>
        </p:nvSpPr>
        <p:spPr>
          <a:xfrm>
            <a:off x="683568" y="3034119"/>
            <a:ext cx="2448272" cy="1200329"/>
          </a:xfrm>
          <a:prstGeom prst="rect">
            <a:avLst/>
          </a:prstGeom>
          <a:solidFill>
            <a:srgbClr val="003366"/>
          </a:solidFill>
        </p:spPr>
        <p:txBody>
          <a:bodyPr wrap="square">
            <a:spAutoFit/>
          </a:bodyPr>
          <a:lstStyle/>
          <a:p>
            <a:r>
              <a:rPr lang="ru-RU" sz="1200" kern="0" dirty="0">
                <a:solidFill>
                  <a:srgbClr val="FFFFFF"/>
                </a:solidFill>
                <a:latin typeface="Century Gothic" panose="020B0502020202020204" pitchFamily="34" charset="0"/>
                <a:cs typeface="Arial"/>
                <a:sym typeface="Arial"/>
              </a:rPr>
              <a:t>Три учебных предмета на уровне НОО: </a:t>
            </a:r>
          </a:p>
          <a:p>
            <a:endParaRPr lang="ru-RU" sz="1200" kern="0" dirty="0">
              <a:solidFill>
                <a:srgbClr val="FFFFFF"/>
              </a:solidFill>
              <a:latin typeface="Century Gothic" panose="020B0502020202020204" pitchFamily="34" charset="0"/>
              <a:cs typeface="Arial"/>
              <a:sym typeface="Arial"/>
            </a:endParaRPr>
          </a:p>
          <a:p>
            <a:r>
              <a:rPr lang="ru-RU" sz="1200" kern="0" dirty="0">
                <a:solidFill>
                  <a:srgbClr val="FFFFFF"/>
                </a:solidFill>
                <a:latin typeface="Century Gothic" panose="020B0502020202020204" pitchFamily="34" charset="0"/>
                <a:cs typeface="Arial"/>
                <a:sym typeface="Arial"/>
              </a:rPr>
              <a:t>►РУССКИЙ ЯЗЫК</a:t>
            </a:r>
          </a:p>
          <a:p>
            <a:r>
              <a:rPr lang="ru-RU" sz="1200" kern="0" dirty="0">
                <a:solidFill>
                  <a:srgbClr val="FFFFFF"/>
                </a:solidFill>
                <a:latin typeface="Century Gothic" panose="020B0502020202020204" pitchFamily="34" charset="0"/>
                <a:cs typeface="Arial"/>
                <a:sym typeface="Arial"/>
              </a:rPr>
              <a:t>►ЛИТЕРАТУРНОЕ ЧТЕНИЕ</a:t>
            </a:r>
          </a:p>
          <a:p>
            <a:r>
              <a:rPr lang="ru-RU" sz="1200" kern="0" dirty="0">
                <a:solidFill>
                  <a:srgbClr val="FFFFFF"/>
                </a:solidFill>
                <a:latin typeface="Century Gothic" panose="020B0502020202020204" pitchFamily="34" charset="0"/>
                <a:cs typeface="Arial"/>
                <a:sym typeface="Arial"/>
              </a:rPr>
              <a:t>►ОКРУЖАЮЩИЙ МИР</a:t>
            </a:r>
          </a:p>
        </p:txBody>
      </p:sp>
      <p:sp>
        <p:nvSpPr>
          <p:cNvPr id="11" name="Прямоугольник 10"/>
          <p:cNvSpPr/>
          <p:nvPr/>
        </p:nvSpPr>
        <p:spPr>
          <a:xfrm>
            <a:off x="3397142" y="3037901"/>
            <a:ext cx="2419561" cy="1938992"/>
          </a:xfrm>
          <a:prstGeom prst="rect">
            <a:avLst/>
          </a:prstGeom>
          <a:solidFill>
            <a:srgbClr val="003366"/>
          </a:solidFill>
        </p:spPr>
        <p:txBody>
          <a:bodyPr wrap="square">
            <a:spAutoFit/>
          </a:bodyPr>
          <a:lstStyle/>
          <a:p>
            <a:r>
              <a:rPr lang="ru-RU" sz="1200" kern="0" dirty="0">
                <a:solidFill>
                  <a:srgbClr val="FFFFFF"/>
                </a:solidFill>
                <a:latin typeface="Century Gothic" panose="020B0502020202020204" pitchFamily="34" charset="0"/>
                <a:cs typeface="Arial"/>
                <a:sym typeface="Arial"/>
              </a:rPr>
              <a:t>Шесть учебных предметов на уровне ООО и СОО:</a:t>
            </a:r>
          </a:p>
          <a:p>
            <a:r>
              <a:rPr lang="ru-RU" sz="1200" kern="0" dirty="0">
                <a:solidFill>
                  <a:srgbClr val="FFFFFF"/>
                </a:solidFill>
                <a:latin typeface="Century Gothic" panose="020B0502020202020204" pitchFamily="34" charset="0"/>
                <a:cs typeface="Arial"/>
                <a:sym typeface="Arial"/>
              </a:rPr>
              <a:t> </a:t>
            </a:r>
          </a:p>
          <a:p>
            <a:r>
              <a:rPr lang="ru-RU" sz="1200" kern="0" dirty="0">
                <a:solidFill>
                  <a:srgbClr val="FFFFFF"/>
                </a:solidFill>
                <a:latin typeface="Century Gothic" panose="020B0502020202020204" pitchFamily="34" charset="0"/>
                <a:cs typeface="Arial"/>
                <a:sym typeface="Arial"/>
              </a:rPr>
              <a:t>►РУССКИЙ ЯЗЫК </a:t>
            </a:r>
          </a:p>
          <a:p>
            <a:r>
              <a:rPr lang="ru-RU" sz="1200" kern="0" dirty="0">
                <a:solidFill>
                  <a:srgbClr val="FFFFFF"/>
                </a:solidFill>
                <a:latin typeface="Century Gothic" panose="020B0502020202020204" pitchFamily="34" charset="0"/>
                <a:cs typeface="Arial"/>
                <a:sym typeface="Arial"/>
              </a:rPr>
              <a:t>►ЛИТЕРАТУРА </a:t>
            </a:r>
          </a:p>
          <a:p>
            <a:r>
              <a:rPr lang="ru-RU" sz="1200" kern="0" dirty="0">
                <a:solidFill>
                  <a:srgbClr val="FFFFFF"/>
                </a:solidFill>
                <a:latin typeface="Century Gothic" panose="020B0502020202020204" pitchFamily="34" charset="0"/>
                <a:cs typeface="Arial"/>
                <a:sym typeface="Arial"/>
              </a:rPr>
              <a:t>►ИСТОРИЯ </a:t>
            </a:r>
          </a:p>
          <a:p>
            <a:r>
              <a:rPr lang="ru-RU" sz="1200" kern="0" dirty="0">
                <a:solidFill>
                  <a:srgbClr val="FFFFFF"/>
                </a:solidFill>
                <a:latin typeface="Century Gothic" panose="020B0502020202020204" pitchFamily="34" charset="0"/>
                <a:cs typeface="Arial"/>
                <a:sym typeface="Arial"/>
              </a:rPr>
              <a:t>►ОБЩЕСТВОЗНАНИЕ ►ГЕОГРАФИЯ </a:t>
            </a:r>
          </a:p>
          <a:p>
            <a:r>
              <a:rPr lang="ru-RU" sz="1200" kern="0" dirty="0">
                <a:solidFill>
                  <a:srgbClr val="FFFFFF"/>
                </a:solidFill>
                <a:latin typeface="Century Gothic" panose="020B0502020202020204" pitchFamily="34" charset="0"/>
                <a:cs typeface="Arial"/>
                <a:sym typeface="Arial"/>
              </a:rPr>
              <a:t>►ОСНОВЫ БЕЗОПАСНОСТИ ЖИЗНЕДЕЯТЕЛЬНОСТИ</a:t>
            </a:r>
          </a:p>
        </p:txBody>
      </p:sp>
      <p:sp>
        <p:nvSpPr>
          <p:cNvPr id="13" name="Прямоугольник 12"/>
          <p:cNvSpPr/>
          <p:nvPr/>
        </p:nvSpPr>
        <p:spPr>
          <a:xfrm>
            <a:off x="6104527" y="3034126"/>
            <a:ext cx="2419561" cy="1384995"/>
          </a:xfrm>
          <a:prstGeom prst="rect">
            <a:avLst/>
          </a:prstGeom>
          <a:solidFill>
            <a:srgbClr val="003366"/>
          </a:solidFill>
        </p:spPr>
        <p:txBody>
          <a:bodyPr wrap="square">
            <a:spAutoFit/>
          </a:bodyPr>
          <a:lstStyle/>
          <a:p>
            <a:r>
              <a:rPr lang="ru-RU" sz="1200" kern="0" dirty="0">
                <a:solidFill>
                  <a:srgbClr val="FFFFFF"/>
                </a:solidFill>
                <a:latin typeface="Century Gothic" panose="020B0502020202020204" pitchFamily="34" charset="0"/>
                <a:cs typeface="Arial"/>
                <a:sym typeface="Arial"/>
              </a:rPr>
              <a:t>►Пояснительная записка</a:t>
            </a:r>
          </a:p>
          <a:p>
            <a:r>
              <a:rPr lang="ru-RU" sz="1200" kern="0" dirty="0">
                <a:solidFill>
                  <a:srgbClr val="FFFFFF"/>
                </a:solidFill>
                <a:latin typeface="Century Gothic" panose="020B0502020202020204" pitchFamily="34" charset="0"/>
                <a:cs typeface="Arial"/>
                <a:sym typeface="Arial"/>
              </a:rPr>
              <a:t>►Содержание обучения</a:t>
            </a:r>
          </a:p>
          <a:p>
            <a:r>
              <a:rPr lang="ru-RU" sz="1200" kern="0" dirty="0">
                <a:solidFill>
                  <a:srgbClr val="FFFFFF"/>
                </a:solidFill>
                <a:latin typeface="Century Gothic" panose="020B0502020202020204" pitchFamily="34" charset="0"/>
                <a:cs typeface="Arial"/>
                <a:sym typeface="Arial"/>
              </a:rPr>
              <a:t>►Планируемые результаты</a:t>
            </a:r>
          </a:p>
          <a:p>
            <a:r>
              <a:rPr lang="ru-RU" sz="1200" kern="0" dirty="0">
                <a:solidFill>
                  <a:srgbClr val="FFFFFF"/>
                </a:solidFill>
                <a:latin typeface="Century Gothic" panose="020B0502020202020204" pitchFamily="34" charset="0"/>
                <a:cs typeface="Arial"/>
                <a:sym typeface="Arial"/>
              </a:rPr>
              <a:t>освоения программы учебного предмета (предметные, личностные, </a:t>
            </a:r>
            <a:r>
              <a:rPr lang="ru-RU" sz="1200" kern="0" dirty="0" err="1">
                <a:solidFill>
                  <a:srgbClr val="FFFFFF"/>
                </a:solidFill>
                <a:latin typeface="Century Gothic" panose="020B0502020202020204" pitchFamily="34" charset="0"/>
                <a:cs typeface="Arial"/>
                <a:sym typeface="Arial"/>
              </a:rPr>
              <a:t>метапредметные</a:t>
            </a:r>
            <a:r>
              <a:rPr lang="ru-RU" sz="1200" kern="0" dirty="0">
                <a:solidFill>
                  <a:srgbClr val="FFFFFF"/>
                </a:solidFill>
                <a:latin typeface="Century Gothic" panose="020B0502020202020204" pitchFamily="34" charset="0"/>
                <a:cs typeface="Arial"/>
                <a:sym typeface="Arial"/>
              </a:rPr>
              <a:t>)</a:t>
            </a:r>
          </a:p>
        </p:txBody>
      </p:sp>
      <p:sp>
        <p:nvSpPr>
          <p:cNvPr id="18" name="Прямоугольник 17"/>
          <p:cNvSpPr/>
          <p:nvPr/>
        </p:nvSpPr>
        <p:spPr>
          <a:xfrm>
            <a:off x="611572" y="6117308"/>
            <a:ext cx="3818871" cy="307777"/>
          </a:xfrm>
          <a:prstGeom prst="rect">
            <a:avLst/>
          </a:prstGeom>
        </p:spPr>
        <p:txBody>
          <a:bodyPr wrap="square">
            <a:spAutoFit/>
          </a:bodyPr>
          <a:lstStyle/>
          <a:p>
            <a:r>
              <a:rPr lang="ru-RU" sz="1400" kern="0" dirty="0">
                <a:solidFill>
                  <a:srgbClr val="FF0000"/>
                </a:solidFill>
                <a:latin typeface="Century Gothic" panose="020B0502020202020204" pitchFamily="34" charset="0"/>
                <a:cs typeface="Arial"/>
                <a:sym typeface="Arial"/>
              </a:rPr>
              <a:t>РЕАЛИЗАЦИЯ: </a:t>
            </a:r>
            <a:r>
              <a:rPr lang="ru-RU" sz="1400" b="1" kern="0" dirty="0">
                <a:solidFill>
                  <a:srgbClr val="FF0000"/>
                </a:solidFill>
                <a:latin typeface="Century Gothic" panose="020B0502020202020204" pitchFamily="34" charset="0"/>
                <a:cs typeface="Arial"/>
                <a:sym typeface="Arial"/>
              </a:rPr>
              <a:t>с 1 сентября 2023 года</a:t>
            </a:r>
          </a:p>
        </p:txBody>
      </p:sp>
      <p:sp>
        <p:nvSpPr>
          <p:cNvPr id="14" name="Заголовок 1"/>
          <p:cNvSpPr>
            <a:spLocks noGrp="1"/>
          </p:cNvSpPr>
          <p:nvPr>
            <p:ph type="title"/>
          </p:nvPr>
        </p:nvSpPr>
        <p:spPr>
          <a:xfrm>
            <a:off x="0" y="3"/>
            <a:ext cx="9144000" cy="740700"/>
          </a:xfrm>
          <a:solidFill>
            <a:srgbClr val="003366"/>
          </a:solidFill>
        </p:spPr>
        <p:txBody>
          <a:bodyPr>
            <a:noAutofit/>
          </a:bodyPr>
          <a:lstStyle/>
          <a:p>
            <a:pPr algn="ctr"/>
            <a:r>
              <a:rPr lang="ru-RU" sz="2400" b="1" dirty="0" smtClean="0">
                <a:solidFill>
                  <a:schemeClr val="bg1"/>
                </a:solidFill>
                <a:latin typeface="Century Gothic" panose="020B0502020202020204" pitchFamily="34" charset="0"/>
              </a:rPr>
              <a:t>Федеральные рабочие программы учебных предметов</a:t>
            </a:r>
            <a:r>
              <a:rPr lang="ru-RU" sz="2400" dirty="0">
                <a:solidFill>
                  <a:schemeClr val="bg1"/>
                </a:solidFill>
                <a:latin typeface="Century Gothic" panose="020B0502020202020204" pitchFamily="34" charset="0"/>
              </a:rPr>
              <a:t/>
            </a:r>
            <a:br>
              <a:rPr lang="ru-RU" sz="2400" dirty="0">
                <a:solidFill>
                  <a:schemeClr val="bg1"/>
                </a:solidFill>
                <a:latin typeface="Century Gothic" panose="020B0502020202020204" pitchFamily="34" charset="0"/>
              </a:rPr>
            </a:br>
            <a:r>
              <a:rPr lang="ru-RU" sz="2400" dirty="0">
                <a:solidFill>
                  <a:schemeClr val="bg1"/>
                </a:solidFill>
                <a:latin typeface="Century Gothic" panose="020B0502020202020204" pitchFamily="34" charset="0"/>
              </a:rPr>
              <a:t/>
            </a:r>
            <a:br>
              <a:rPr lang="ru-RU" sz="2400" dirty="0">
                <a:solidFill>
                  <a:schemeClr val="bg1"/>
                </a:solidFill>
                <a:latin typeface="Century Gothic" panose="020B0502020202020204" pitchFamily="34" charset="0"/>
              </a:rPr>
            </a:br>
            <a:endParaRPr lang="ru-RU" sz="2400" dirty="0">
              <a:solidFill>
                <a:schemeClr val="bg1"/>
              </a:solidFill>
            </a:endParaRPr>
          </a:p>
        </p:txBody>
      </p:sp>
      <p:sp>
        <p:nvSpPr>
          <p:cNvPr id="17" name="Прямоугольник 16"/>
          <p:cNvSpPr/>
          <p:nvPr/>
        </p:nvSpPr>
        <p:spPr>
          <a:xfrm>
            <a:off x="683568" y="6501341"/>
            <a:ext cx="3528392" cy="9601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kern="0">
              <a:solidFill>
                <a:srgbClr val="FFFFFF"/>
              </a:solidFill>
              <a:sym typeface="Arial"/>
            </a:endParaRPr>
          </a:p>
        </p:txBody>
      </p:sp>
    </p:spTree>
    <p:extLst>
      <p:ext uri="{BB962C8B-B14F-4D97-AF65-F5344CB8AC3E}">
        <p14:creationId xmlns:p14="http://schemas.microsoft.com/office/powerpoint/2010/main" val="2076974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
            <a:ext cx="9144000" cy="740700"/>
          </a:xfrm>
          <a:solidFill>
            <a:srgbClr val="FF0000"/>
          </a:solidFill>
        </p:spPr>
        <p:txBody>
          <a:bodyPr>
            <a:noAutofit/>
          </a:bodyPr>
          <a:lstStyle/>
          <a:p>
            <a:pPr algn="ctr"/>
            <a:r>
              <a:rPr lang="ru-RU" sz="2400" b="1" dirty="0" smtClean="0">
                <a:solidFill>
                  <a:schemeClr val="bg1"/>
                </a:solidFill>
                <a:latin typeface="Century Gothic" panose="020B0502020202020204" pitchFamily="34" charset="0"/>
              </a:rPr>
              <a:t>Важно</a:t>
            </a:r>
            <a:r>
              <a:rPr lang="ru-RU" dirty="0">
                <a:solidFill>
                  <a:schemeClr val="bg1"/>
                </a:solidFill>
                <a:latin typeface="Century Gothic" panose="020B0502020202020204" pitchFamily="34" charset="0"/>
              </a:rPr>
              <a:t/>
            </a:r>
            <a:br>
              <a:rPr lang="ru-RU" dirty="0">
                <a:solidFill>
                  <a:schemeClr val="bg1"/>
                </a:solidFill>
                <a:latin typeface="Century Gothic" panose="020B0502020202020204" pitchFamily="34" charset="0"/>
              </a:rPr>
            </a:br>
            <a:r>
              <a:rPr lang="ru-RU" dirty="0">
                <a:solidFill>
                  <a:schemeClr val="bg1"/>
                </a:solidFill>
              </a:rPr>
              <a:t/>
            </a:r>
            <a:br>
              <a:rPr lang="ru-RU" dirty="0">
                <a:solidFill>
                  <a:schemeClr val="bg1"/>
                </a:solidFill>
              </a:rPr>
            </a:br>
            <a:endParaRPr lang="ru-RU" sz="2800" dirty="0">
              <a:solidFill>
                <a:schemeClr val="bg1"/>
              </a:solidFill>
            </a:endParaRPr>
          </a:p>
        </p:txBody>
      </p:sp>
      <p:sp>
        <p:nvSpPr>
          <p:cNvPr id="16" name="Нашивка 4"/>
          <p:cNvSpPr/>
          <p:nvPr/>
        </p:nvSpPr>
        <p:spPr>
          <a:xfrm>
            <a:off x="6467713" y="5732748"/>
            <a:ext cx="2251944" cy="98114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64008" tIns="42672" rIns="21336" bIns="42672" numCol="1" spcCol="1270" anchor="ctr" anchorCtr="0">
            <a:noAutofit/>
          </a:bodyPr>
          <a:lstStyle/>
          <a:p>
            <a:pPr algn="ctr" defTabSz="711200">
              <a:lnSpc>
                <a:spcPct val="90000"/>
              </a:lnSpc>
              <a:spcBef>
                <a:spcPct val="0"/>
              </a:spcBef>
              <a:spcAft>
                <a:spcPct val="35000"/>
              </a:spcAft>
            </a:pPr>
            <a:endParaRPr lang="ru-RU" sz="1600" b="1" i="1" dirty="0">
              <a:solidFill>
                <a:srgbClr val="000000"/>
              </a:solidFill>
              <a:sym typeface="Arial"/>
            </a:endParaRPr>
          </a:p>
        </p:txBody>
      </p:sp>
      <p:graphicFrame>
        <p:nvGraphicFramePr>
          <p:cNvPr id="9" name="Таблица 8"/>
          <p:cNvGraphicFramePr>
            <a:graphicFrameLocks noGrp="1"/>
          </p:cNvGraphicFramePr>
          <p:nvPr>
            <p:extLst>
              <p:ext uri="{D42A27DB-BD31-4B8C-83A1-F6EECF244321}">
                <p14:modId xmlns:p14="http://schemas.microsoft.com/office/powerpoint/2010/main" val="428515868"/>
              </p:ext>
            </p:extLst>
          </p:nvPr>
        </p:nvGraphicFramePr>
        <p:xfrm>
          <a:off x="179512" y="711647"/>
          <a:ext cx="8640960" cy="6006857"/>
        </p:xfrm>
        <a:graphic>
          <a:graphicData uri="http://schemas.openxmlformats.org/drawingml/2006/table">
            <a:tbl>
              <a:tblPr firstRow="1" firstCol="1" bandRow="1">
                <a:tableStyleId>{22838BEF-8BB2-4498-84A7-C5851F593DF1}</a:tableStyleId>
              </a:tblPr>
              <a:tblGrid>
                <a:gridCol w="2163702">
                  <a:extLst>
                    <a:ext uri="{9D8B030D-6E8A-4147-A177-3AD203B41FA5}">
                      <a16:colId xmlns:a16="http://schemas.microsoft.com/office/drawing/2014/main" xmlns="" val="274251149"/>
                    </a:ext>
                  </a:extLst>
                </a:gridCol>
                <a:gridCol w="6477258">
                  <a:extLst>
                    <a:ext uri="{9D8B030D-6E8A-4147-A177-3AD203B41FA5}">
                      <a16:colId xmlns:a16="http://schemas.microsoft.com/office/drawing/2014/main" xmlns="" val="2362862371"/>
                    </a:ext>
                  </a:extLst>
                </a:gridCol>
              </a:tblGrid>
              <a:tr h="622991">
                <a:tc>
                  <a:txBody>
                    <a:bodyPr/>
                    <a:lstStyle/>
                    <a:p>
                      <a:pPr marL="0" indent="0" algn="ctr">
                        <a:spcAft>
                          <a:spcPts val="0"/>
                        </a:spcAft>
                      </a:pPr>
                      <a:r>
                        <a:rPr lang="ru-RU" sz="1200" b="1" dirty="0">
                          <a:effectLst/>
                          <a:latin typeface="Century Gothic" panose="020B0502020202020204" pitchFamily="34" charset="0"/>
                        </a:rPr>
                        <a:t>Что такое ФООП</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dirty="0">
                          <a:effectLst/>
                          <a:latin typeface="Century Gothic" panose="020B0502020202020204" pitchFamily="34" charset="0"/>
                        </a:rPr>
                        <a:t>ФООП – федеральные основные общеобразовательные программы.</a:t>
                      </a:r>
                    </a:p>
                    <a:p>
                      <a:pPr marL="0" indent="0">
                        <a:spcAft>
                          <a:spcPts val="0"/>
                        </a:spcAft>
                      </a:pPr>
                      <a:r>
                        <a:rPr lang="ru-RU" sz="1200" b="0" dirty="0">
                          <a:effectLst/>
                          <a:latin typeface="Century Gothic" panose="020B0502020202020204" pitchFamily="34" charset="0"/>
                        </a:rPr>
                        <a:t>Такие программы разработали для каждого уровня образования: начального общего, основного общего и среднего общего</a:t>
                      </a:r>
                      <a:endParaRPr lang="ru-RU" sz="1200" b="0" dirty="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1838627830"/>
                  </a:ext>
                </a:extLst>
              </a:tr>
              <a:tr h="440111">
                <a:tc>
                  <a:txBody>
                    <a:bodyPr/>
                    <a:lstStyle/>
                    <a:p>
                      <a:pPr marL="0" indent="0" algn="ctr">
                        <a:spcAft>
                          <a:spcPts val="0"/>
                        </a:spcAft>
                      </a:pPr>
                      <a:r>
                        <a:rPr lang="ru-RU" sz="1200" b="1" dirty="0">
                          <a:effectLst/>
                          <a:latin typeface="Century Gothic" panose="020B0502020202020204" pitchFamily="34" charset="0"/>
                        </a:rPr>
                        <a:t>Какая цель у внедрения ФООП</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a:effectLst/>
                          <a:latin typeface="Century Gothic" panose="020B0502020202020204" pitchFamily="34" charset="0"/>
                        </a:rPr>
                        <a:t>Создание единого образовательного пространства во всей стране</a:t>
                      </a:r>
                      <a:endParaRPr lang="ru-RU" sz="1200" b="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1510899297"/>
                  </a:ext>
                </a:extLst>
              </a:tr>
              <a:tr h="1720271">
                <a:tc>
                  <a:txBody>
                    <a:bodyPr/>
                    <a:lstStyle/>
                    <a:p>
                      <a:pPr marL="0" indent="0" algn="ctr">
                        <a:spcAft>
                          <a:spcPts val="0"/>
                        </a:spcAft>
                      </a:pPr>
                      <a:r>
                        <a:rPr lang="ru-RU" sz="1200" b="1" dirty="0">
                          <a:effectLst/>
                          <a:latin typeface="Century Gothic" panose="020B0502020202020204" pitchFamily="34" charset="0"/>
                        </a:rPr>
                        <a:t>Что входит в ФООП</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dirty="0">
                          <a:effectLst/>
                          <a:latin typeface="Century Gothic" panose="020B0502020202020204" pitchFamily="34" charset="0"/>
                        </a:rPr>
                        <a:t>Учебно-методическая документация:</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федеральные </a:t>
                      </a:r>
                      <a:r>
                        <a:rPr lang="ru-RU" sz="1200" b="0" dirty="0">
                          <a:effectLst/>
                          <a:latin typeface="Century Gothic" panose="020B0502020202020204" pitchFamily="34" charset="0"/>
                        </a:rPr>
                        <a:t>учебные планы;</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федеральный </a:t>
                      </a:r>
                      <a:r>
                        <a:rPr lang="ru-RU" sz="1200" b="0" dirty="0">
                          <a:effectLst/>
                          <a:latin typeface="Century Gothic" panose="020B0502020202020204" pitchFamily="34" charset="0"/>
                        </a:rPr>
                        <a:t>план внеурочной деятельности;</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федеральный </a:t>
                      </a:r>
                      <a:r>
                        <a:rPr lang="ru-RU" sz="1200" b="0" dirty="0">
                          <a:effectLst/>
                          <a:latin typeface="Century Gothic" panose="020B0502020202020204" pitchFamily="34" charset="0"/>
                        </a:rPr>
                        <a:t>календарный учебный график;</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федеральный </a:t>
                      </a:r>
                      <a:r>
                        <a:rPr lang="ru-RU" sz="1200" b="0" dirty="0">
                          <a:effectLst/>
                          <a:latin typeface="Century Gothic" panose="020B0502020202020204" pitchFamily="34" charset="0"/>
                        </a:rPr>
                        <a:t>календарный план воспитательной работы;</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федеральная </a:t>
                      </a:r>
                      <a:r>
                        <a:rPr lang="ru-RU" sz="1200" b="0" dirty="0">
                          <a:effectLst/>
                          <a:latin typeface="Century Gothic" panose="020B0502020202020204" pitchFamily="34" charset="0"/>
                        </a:rPr>
                        <a:t>рабочая программа воспитания;</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федеральные </a:t>
                      </a:r>
                      <a:r>
                        <a:rPr lang="ru-RU" sz="1200" b="0" dirty="0">
                          <a:effectLst/>
                          <a:latin typeface="Century Gothic" panose="020B0502020202020204" pitchFamily="34" charset="0"/>
                        </a:rPr>
                        <a:t>рабочие программы учебных предметов;</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программа </a:t>
                      </a:r>
                      <a:r>
                        <a:rPr lang="ru-RU" sz="1200" b="0" dirty="0">
                          <a:effectLst/>
                          <a:latin typeface="Century Gothic" panose="020B0502020202020204" pitchFamily="34" charset="0"/>
                        </a:rPr>
                        <a:t>формирования УУД;</a:t>
                      </a:r>
                    </a:p>
                    <a:p>
                      <a:pPr marL="0" lvl="0" indent="0">
                        <a:spcAft>
                          <a:spcPts val="0"/>
                        </a:spcAft>
                        <a:buSzPts val="1000"/>
                        <a:buFont typeface="Symbol" panose="05050102010706020507" pitchFamily="18" charset="2"/>
                        <a:buChar char=""/>
                        <a:tabLst>
                          <a:tab pos="457200" algn="l"/>
                        </a:tabLst>
                      </a:pPr>
                      <a:r>
                        <a:rPr lang="ru-RU" sz="1200" b="0" dirty="0" smtClean="0">
                          <a:effectLst/>
                          <a:latin typeface="Century Gothic" panose="020B0502020202020204" pitchFamily="34" charset="0"/>
                        </a:rPr>
                        <a:t> программа </a:t>
                      </a:r>
                      <a:r>
                        <a:rPr lang="ru-RU" sz="1200" b="0" dirty="0">
                          <a:effectLst/>
                          <a:latin typeface="Century Gothic" panose="020B0502020202020204" pitchFamily="34" charset="0"/>
                        </a:rPr>
                        <a:t>коррекционной работы</a:t>
                      </a:r>
                      <a:endParaRPr lang="ru-RU" sz="1200" b="0" dirty="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337617785"/>
                  </a:ext>
                </a:extLst>
              </a:tr>
              <a:tr h="1354511">
                <a:tc>
                  <a:txBody>
                    <a:bodyPr/>
                    <a:lstStyle/>
                    <a:p>
                      <a:pPr marL="0" indent="0" algn="ctr">
                        <a:spcAft>
                          <a:spcPts val="0"/>
                        </a:spcAft>
                      </a:pPr>
                      <a:r>
                        <a:rPr lang="ru-RU" sz="1200" b="1" dirty="0">
                          <a:effectLst/>
                          <a:latin typeface="Century Gothic" panose="020B0502020202020204" pitchFamily="34" charset="0"/>
                        </a:rPr>
                        <a:t>Что будет обязательным для всех школ</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a:effectLst/>
                          <a:latin typeface="Century Gothic" panose="020B0502020202020204" pitchFamily="34" charset="0"/>
                        </a:rPr>
                        <a:t>Обязательными для применения станут федеральные рабочие программы по предметам гуманитарного цикла: «Русский язык», «Литературное чтение» и «Окружающий мир» в начальных классах и «Русский язык», «Литература», «История», «Обществознание», «География» и «Основы безопасности жизнедеятельности» для основного общего и среднего общего образования.</a:t>
                      </a:r>
                    </a:p>
                    <a:p>
                      <a:pPr marL="0" indent="0">
                        <a:spcAft>
                          <a:spcPts val="0"/>
                        </a:spcAft>
                      </a:pPr>
                      <a:r>
                        <a:rPr lang="ru-RU" sz="1200" b="0">
                          <a:effectLst/>
                          <a:latin typeface="Century Gothic" panose="020B0502020202020204" pitchFamily="34" charset="0"/>
                        </a:rPr>
                        <a:t>Обязательной к выполнению станет и федеральная рабочая программа воспитания, и федеральный календарный план воспитательной работы</a:t>
                      </a:r>
                      <a:endParaRPr lang="ru-RU" sz="1200" b="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2840866236"/>
                  </a:ext>
                </a:extLst>
              </a:tr>
              <a:tr h="805871">
                <a:tc>
                  <a:txBody>
                    <a:bodyPr/>
                    <a:lstStyle/>
                    <a:p>
                      <a:pPr marL="0" indent="0" algn="ctr">
                        <a:spcAft>
                          <a:spcPts val="0"/>
                        </a:spcAft>
                      </a:pPr>
                      <a:r>
                        <a:rPr lang="ru-RU" sz="1200" b="1" dirty="0">
                          <a:effectLst/>
                          <a:latin typeface="Century Gothic" panose="020B0502020202020204" pitchFamily="34" charset="0"/>
                        </a:rPr>
                        <a:t>Как будут применять ФООП</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dirty="0">
                          <a:effectLst/>
                          <a:latin typeface="Century Gothic" panose="020B0502020202020204" pitchFamily="34" charset="0"/>
                        </a:rPr>
                        <a:t>Школы смогут непосредственно применять ФООП или отдельные компоненты ФООП без составления собственных рабочих программ. При этом школы сохраняют право разработки собственных образовательных программ, но их содержание и планируемые результаты должны быть не ниже, чем в ФООП</a:t>
                      </a:r>
                      <a:endParaRPr lang="ru-RU" sz="1200" b="0" dirty="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2475053321"/>
                  </a:ext>
                </a:extLst>
              </a:tr>
              <a:tr h="622991">
                <a:tc>
                  <a:txBody>
                    <a:bodyPr/>
                    <a:lstStyle/>
                    <a:p>
                      <a:pPr marL="0" indent="0" algn="ctr">
                        <a:spcAft>
                          <a:spcPts val="0"/>
                        </a:spcAft>
                      </a:pPr>
                      <a:r>
                        <a:rPr lang="ru-RU" sz="1200" b="1" dirty="0">
                          <a:effectLst/>
                          <a:latin typeface="Century Gothic" panose="020B0502020202020204" pitchFamily="34" charset="0"/>
                        </a:rPr>
                        <a:t>Что будет с углубленным обучением</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a:effectLst/>
                          <a:latin typeface="Century Gothic" panose="020B0502020202020204" pitchFamily="34" charset="0"/>
                        </a:rPr>
                        <a:t>Школы вправе перераспределить часы в федеральных учебных планах на изучение учебных предметов, по которым не проводится ГИА, в пользу изучения иных учебных предметов, в том числе на организацию их углубленного изучения</a:t>
                      </a:r>
                      <a:endParaRPr lang="ru-RU" sz="1200" b="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2760822759"/>
                  </a:ext>
                </a:extLst>
              </a:tr>
              <a:tr h="440111">
                <a:tc>
                  <a:txBody>
                    <a:bodyPr/>
                    <a:lstStyle/>
                    <a:p>
                      <a:pPr marL="0" indent="0" algn="ctr">
                        <a:spcAft>
                          <a:spcPts val="0"/>
                        </a:spcAft>
                      </a:pPr>
                      <a:r>
                        <a:rPr lang="ru-RU" sz="1200" b="1" dirty="0">
                          <a:effectLst/>
                          <a:latin typeface="Century Gothic" panose="020B0502020202020204" pitchFamily="34" charset="0"/>
                        </a:rPr>
                        <a:t>Когда школы перейдут на ФООП</a:t>
                      </a:r>
                      <a:endParaRPr lang="ru-RU" sz="1200" b="1" dirty="0">
                        <a:effectLst/>
                        <a:latin typeface="Century Gothic" panose="020B0502020202020204" pitchFamily="34" charset="0"/>
                        <a:ea typeface="Times New Roman" panose="02020603050405020304" pitchFamily="18" charset="0"/>
                      </a:endParaRPr>
                    </a:p>
                  </a:txBody>
                  <a:tcPr marL="55761" marR="55761" marT="37175" marB="37175"/>
                </a:tc>
                <a:tc>
                  <a:txBody>
                    <a:bodyPr/>
                    <a:lstStyle/>
                    <a:p>
                      <a:pPr marL="0" indent="0">
                        <a:spcAft>
                          <a:spcPts val="0"/>
                        </a:spcAft>
                      </a:pPr>
                      <a:r>
                        <a:rPr lang="ru-RU" sz="1200" b="0" dirty="0">
                          <a:effectLst/>
                          <a:latin typeface="Century Gothic" panose="020B0502020202020204" pitchFamily="34" charset="0"/>
                        </a:rPr>
                        <a:t>Переход школ на ФООП запланирован к 1 сентября 2023 </a:t>
                      </a:r>
                      <a:r>
                        <a:rPr lang="ru-RU" sz="1200" b="0" dirty="0" smtClean="0">
                          <a:effectLst/>
                          <a:latin typeface="Century Gothic" panose="020B0502020202020204" pitchFamily="34" charset="0"/>
                        </a:rPr>
                        <a:t>года. Школы </a:t>
                      </a:r>
                      <a:r>
                        <a:rPr lang="ru-RU" sz="1200" b="0" dirty="0">
                          <a:effectLst/>
                          <a:latin typeface="Century Gothic" panose="020B0502020202020204" pitchFamily="34" charset="0"/>
                        </a:rPr>
                        <a:t>должны привести ООП в соответствие с ФООП до 1 сентября 2023 </a:t>
                      </a:r>
                      <a:r>
                        <a:rPr lang="ru-RU" sz="1200" b="0" dirty="0" smtClean="0">
                          <a:effectLst/>
                          <a:latin typeface="Century Gothic" panose="020B0502020202020204" pitchFamily="34" charset="0"/>
                        </a:rPr>
                        <a:t>года</a:t>
                      </a:r>
                      <a:endParaRPr lang="ru-RU" sz="1200" b="0" dirty="0">
                        <a:effectLst/>
                        <a:latin typeface="Century Gothic" panose="020B0502020202020204" pitchFamily="34" charset="0"/>
                        <a:ea typeface="Times New Roman" panose="02020603050405020304" pitchFamily="18" charset="0"/>
                      </a:endParaRPr>
                    </a:p>
                  </a:txBody>
                  <a:tcPr marL="55761" marR="55761" marT="37175" marB="37175"/>
                </a:tc>
                <a:extLst>
                  <a:ext uri="{0D108BD9-81ED-4DB2-BD59-A6C34878D82A}">
                    <a16:rowId xmlns:a16="http://schemas.microsoft.com/office/drawing/2014/main" xmlns="" val="3487488482"/>
                  </a:ext>
                </a:extLst>
              </a:tr>
            </a:tbl>
          </a:graphicData>
        </a:graphic>
      </p:graphicFrame>
    </p:spTree>
    <p:extLst>
      <p:ext uri="{BB962C8B-B14F-4D97-AF65-F5344CB8AC3E}">
        <p14:creationId xmlns:p14="http://schemas.microsoft.com/office/powerpoint/2010/main" val="1347053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941</Words>
  <Application>Microsoft Office PowerPoint</Application>
  <PresentationFormat>Экран (4:3)</PresentationFormat>
  <Paragraphs>120</Paragraphs>
  <Slides>7</Slides>
  <Notes>6</Notes>
  <HiddenSlides>0</HiddenSlides>
  <MMClips>0</MMClips>
  <ScaleCrop>false</ScaleCrop>
  <HeadingPairs>
    <vt:vector size="4" baseType="variant">
      <vt:variant>
        <vt:lpstr>Тема</vt:lpstr>
      </vt:variant>
      <vt:variant>
        <vt:i4>7</vt:i4>
      </vt:variant>
      <vt:variant>
        <vt:lpstr>Заголовки слайдов</vt:lpstr>
      </vt:variant>
      <vt:variant>
        <vt:i4>7</vt:i4>
      </vt:variant>
    </vt:vector>
  </HeadingPairs>
  <TitlesOfParts>
    <vt:vector size="14" baseType="lpstr">
      <vt:lpstr>Тема Office</vt:lpstr>
      <vt:lpstr>Simple Light</vt:lpstr>
      <vt:lpstr>1_Simple Light</vt:lpstr>
      <vt:lpstr>2_Simple Light</vt:lpstr>
      <vt:lpstr>3_Simple Light</vt:lpstr>
      <vt:lpstr>4_Simple Light</vt:lpstr>
      <vt:lpstr>5_Simple Light</vt:lpstr>
      <vt:lpstr>Федеральные образовательные программы</vt:lpstr>
      <vt:lpstr>Презентация PowerPoint</vt:lpstr>
      <vt:lpstr>Внесение изменений Федеральный закон «Об образовании в Российской Федерации»</vt:lpstr>
      <vt:lpstr>Требования к системе оценки результатов  </vt:lpstr>
      <vt:lpstr>Система оценки достижения планируемых результатов освоения ООП ООО в соответствии с ФООП</vt:lpstr>
      <vt:lpstr>Федеральные рабочие программы учебных предметов  </vt:lpstr>
      <vt:lpstr>Важно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Федеральные образовательные программы</dc:title>
  <dc:creator>Учитель</dc:creator>
  <cp:lastModifiedBy>Учитель</cp:lastModifiedBy>
  <cp:revision>3</cp:revision>
  <dcterms:created xsi:type="dcterms:W3CDTF">2023-03-30T04:48:10Z</dcterms:created>
  <dcterms:modified xsi:type="dcterms:W3CDTF">2023-03-30T06:16:18Z</dcterms:modified>
</cp:coreProperties>
</file>